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notesMasterIdLst>
    <p:notesMasterId r:id="rId29"/>
  </p:notesMasterIdLst>
  <p:sldIdLst>
    <p:sldId id="283" r:id="rId4"/>
    <p:sldId id="256" r:id="rId5"/>
    <p:sldId id="261" r:id="rId6"/>
    <p:sldId id="287" r:id="rId7"/>
    <p:sldId id="260" r:id="rId8"/>
    <p:sldId id="264" r:id="rId9"/>
    <p:sldId id="259" r:id="rId10"/>
    <p:sldId id="257" r:id="rId11"/>
    <p:sldId id="267" r:id="rId12"/>
    <p:sldId id="284" r:id="rId13"/>
    <p:sldId id="263" r:id="rId14"/>
    <p:sldId id="262" r:id="rId15"/>
    <p:sldId id="268" r:id="rId16"/>
    <p:sldId id="272" r:id="rId17"/>
    <p:sldId id="286" r:id="rId18"/>
    <p:sldId id="285" r:id="rId19"/>
    <p:sldId id="289" r:id="rId20"/>
    <p:sldId id="288" r:id="rId21"/>
    <p:sldId id="269" r:id="rId22"/>
    <p:sldId id="279" r:id="rId23"/>
    <p:sldId id="270" r:id="rId24"/>
    <p:sldId id="276" r:id="rId25"/>
    <p:sldId id="275" r:id="rId26"/>
    <p:sldId id="277" r:id="rId27"/>
    <p:sldId id="281"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0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07:58:44.084"/>
    </inkml:context>
    <inkml:brush xml:id="br0">
      <inkml:brushProperty name="width" value="0.05292" units="cm"/>
      <inkml:brushProperty name="height" value="0.05292" units="cm"/>
      <inkml:brushProperty name="color" value="#FF0000"/>
    </inkml:brush>
  </inkml:definitions>
  <inkml:trace contextRef="#ctx0" brushRef="#br0">5487 14048 247,'0'0'52,"0"0"-24,0 0 20,0 0-17,0 0-24,0 0-4,0 0 24,0 0 45,-6 2 8,6-2-2,0 0-29,0 0-18,0 0-15,0 0-9,0 0 2,0 0 8,0 0-2,0 0-3,20 0-2,21 0 3,22 0-6,20-7 11,19-10-11,19-3 12,6-2-13,-3 0 1,-5 1-6,-16 6-1,-22 1-12,-13 6 12,-25-4 5,-13 3-2,-14 4 1,-7-1 10,-4-2 14,1 2-8,0-1-8,2 2-1,-4 3-7,2 0-4,-3 0-1,-3 2-1,0 0 2,0 0-23,0 0-14,0 0-18,0 0-31,0 0-24,-3 0-29,-9 0-158</inkml:trace>
  <inkml:trace contextRef="#ctx0" brushRef="#br0" timeOffset="496.7448">6303 13812 472,'0'0'59,"0"0"-36,0 0 59,0 0-23,0 0-30,0 0-29,-15-12-1,15 12 1,0 0 0,0 0 4,0 0 9,0 0 18,11 0-6,22 0 8,23 0 12,15 0-26,14 0-19,-3-9 9,-13 2-9,-13-1-23,-20 2 9,-18 2 8,-11 4 0,-7 0 5,0 0 2,0 0 14,0 0-2,0 0-8,-14 8-2,-4 11 8,-5 8 2,-1 4-5,-1 1 19,-3 7-7,-6-8-14,4-2 1,7-7-4,3-4-3,11-6-14,5-8-36,4-4-107,0-4-202</inkml:trace>
  <inkml:trace contextRef="#ctx0" brushRef="#br0" timeOffset="2634.1085">6743 14357 200,'0'0'156,"0"0"-146,0 0-1,0 0 55,0 0 11,0 0-27,17-14-1,-13 10 26,-2 2-31,-2-3-9,0 2 2,0 2-19,0-2 14,0 3-6,0 0-14,0 0-1,0 0-2,0 0-7,0 0 3,0 0-2,0 0-1,0 0-3,0 0 2,0 0-5,-2 0-2,-31 3 8,-25 12 1,-22 9 17,-27 4-3,-22 9-2,-16 2 14,-5-4 7,12-1-6,23-8 10,27-5 0,22-8-22,23-3-5,12-4-2,12-4-4,9 0-1,7-2-2,1 0 1,2 0-1,0 0 6,0 0 0,0 0 1,0 0 0,0 0-4,0 0-4,0 0-1,0 0 0,0 0 0,0 0 3,0 0-2,0 0-1,0 0-2,0 0 2,0 0-9,0 0-10,0 0-26,0 0-42,0 0-64,10-4-206</inkml:trace>
  <inkml:trace contextRef="#ctx0" brushRef="#br0" timeOffset="3090.2853">5946 14364 271,'0'0'69,"0"0"-66,0 0-3,0 0 38,0 0 10,0 0 16,54-48-10,-54 48 26,0-7 2,0 3-23,0 4 2,0 0-42,-16 0-19,-22 11-4,-17 10 4,-8 16 0,-2 2 2,-3 6 0,-3 9 0,-8 4 5,2 0 6,16-10-5,19-16-3,24-14-5,18-14-3,0-2 3,26-2 17,28 0 29,8-10-14,6-4-10,-15 2-10,-18 7-7,-12 5-5,-9 0-9,-4 0-15,5 0-1,6 3-15,1 7-96,3-2-182</inkml:trace>
  <inkml:trace contextRef="#ctx0" brushRef="#br0" timeOffset="3646.0314">5900 14962 699,'0'0'78,"0"0"-67,0 0 46,0 0-45,0 0 2,0 0-10,-7 147 15,5-91-15,-3-3 1,2-8-5,-1-6-1,2-16-36,0-6 20,0-15 13,2-2 4,0 0 27,0-12 29,0-16-46,0-10 5,2-7-6,9-8-8,-4-2-1,-2 8-2,-5 1-7,0 11 6,0 7 1,0 8-5,0 6-2,0 2-1,0 5 0,0 2 5,-5-3 2,-5 0 3,2 0 18,-3-2-3,0 0 7,4 1-9,1 2-4,1 5-2,3-1-6,2 2-1,0 1 0,0-4-1,24-9-10,28 4-2,14-10-38,8 10-12,-11 2-56,-19 5-188</inkml:trace>
  <inkml:trace contextRef="#ctx0" brushRef="#br0" timeOffset="3828.1238">5879 15040 690,'0'0'37,"0"0"-27,0 0 25,0 0-19,0 0-16,154-67-10,-106 67-108,-7 0-118</inkml:trace>
  <inkml:trace contextRef="#ctx0" brushRef="#br0" timeOffset="4140.5796">6054 15089 696,'0'0'98,"0"0"-97,0 0 10,0 0 28,0 0-38,0 0-1,133 74-3,-104-24-15,-11 4-30,-9-1 9,-9-11-11,0-4 42,0-14 7,-13-12-1,-1-12 2,-1 0 88,-2-21 31,11-24-30,6-9-17,6-8-24,32 8-15,10 4-25,5 7-8,3 11-62,-3 11-162,-9 7-324</inkml:trace>
  <inkml:trace contextRef="#ctx0" brushRef="#br0" timeOffset="4679.5658">6415 15325 829,'0'0'0,"0"0"-48,0 0 47,114-81-6,-81 58-25,-11-3-15,-11 3-29,-8-4 40,-3-3 36,-9 6 13,-16 6 21,1 11 6,0 7-13,8 0-2,2 0 10,3 21-14,-1 5 23,4 8 14,3 1-19,5 1-17,0-10-14,0-4-6,13-9 1,22-8-3,7-5-5,7-8-4,-2-24-18,-3-8 3,-12-5-4,-11-1 28,-11 11 0,-8 8 0,-2 9 10,0 10 4,0 3-8,-12 5-4,1 0-2,5 0-3,-2 0-3,8 0-12,0 9-16,21 5 21,14 4 8,1 0-10,-2 8-6,-8 1 7,-10 0 5,-9 1 4,-7-6 5,0-1 15,-27-4 41,-17-2 1,-14-1-13,-3-4-25,8-6-19,21-4-54,28-4-166</inkml:trace>
  <inkml:trace contextRef="#ctx0" brushRef="#br0" timeOffset="4937.5792">7017 14901 750,'0'0'14,"0"0"-14,0 0-6,0 0 1,0 0-14,0 0 14,29 116-1,-29-64 6,0 3 19,-12-6 4,-1-4-8,4-9-11,2-6-4,7-12-36,0-12-88,13-6-61</inkml:trace>
  <inkml:trace contextRef="#ctx0" brushRef="#br0" timeOffset="5072.3761">7017 15159 338,'0'0'277,"0"0"-185,0 0 14,0 0 18,0 0-97,0 0-27,113-98-39,-59 77-69,-7-4-140</inkml:trace>
  <inkml:trace contextRef="#ctx0" brushRef="#br0" timeOffset="9462.302">2785 14096 328,'0'0'53,"0"0"-53,0 0-13,0 0 13,0 0 3,0 0-2,0 0-1,0 0 4,83-27-2,-83 22-2,0 2-52,3-6-274</inkml:trace>
  <inkml:trace contextRef="#ctx0" brushRef="#br0" timeOffset="10016.1804">2785 14096 136,'77'-39'342,"-80"39"-279,3 0-27,0 0 52,0 0-14,0 0-36,0 0-22,0 0 5,0 0 21,0 0 4,0 0 2,-4-7-6,-8 0-27,1-6-10,-10-2-4,-5-1 1,-5-1 5,-6-3 10,-5 2 9,-8-2-4,-5 0-13,-2 2-6,-6 3-2,2 0 0,-2-1 0,5 1 1,-1-2 8,4 0 4,7 0-5,3 1-1,7 0-4,5 2 3,-1-2-5,-1 0 0,-1 2-1,5 0-1,4 4 0,13 3 1,8 3 4,4 3 9,2 1-4,0 0-1,0-3-2,0 3-2,0 0-1,0 0 4,0 0-3,0 0-2,0 0-3,0 0 0,0 0 0,0 0 0,0 0-8,0 0-6,0 0-11,0 0 5,0 0-20,0 0-61,8 0-63,15 0-48,-1 0-198</inkml:trace>
  <inkml:trace contextRef="#ctx0" brushRef="#br0" timeOffset="10525.5218">2320 13627 468,'0'0'7,"0"0"-6,0 0-1,0 0 75,0 0 1,0 0-69,0-20-5,0 20 7,0 0 5,0 0-1,0 0 11,0 0 13,-10 2-2,-16 13-6,-19 8 9,-19 5-21,-7 2 1,-3-2 12,11-7-17,17-9 0,13-4 2,14-6-4,6 1-2,8-3 9,5 0 19,0 0 6,0 0-17,0 0-20,7 0-3,0 0 6,-1 0 0,-3 0 1,-3 0 4,0 0-6,0 0-3,0 0-5,0 0 0,0 0-6,0 0 5,0 0-5,8 11-4,2 13 7,5 4-1,3 4-2,5 0-81,7-2-53,6-9-146</inkml:trace>
  <inkml:trace contextRef="#ctx0" brushRef="#br0" timeOffset="11941.9675">2001 14359 333,'0'0'91,"0"0"-57,0 0 2,0 0 11,0 0-21,0 0-26,0-12-2,0 12 2,0 0 0,0 0 12,0 0 14,0 0 0,0 0-2,0 0 9,0 0 13,0-2 3,0 2-5,0 0-3,0 0 11,0 0-1,0-2-19,0 2-8,0-1-7,0 1-7,0 0-4,0 0-4,0 0-2,0 0 0,0 0 0,0 0 7,0 0 8,0 0-2,17 0-7,23 8 2,33 11 6,29 3 8,24 2-14,13 0-6,-8-4 3,-12 1-5,-21-4 0,-20 2-3,-20-6-1,-20 1 0,-16-5 1,-13-6 2,-9-3-2,0 0 3,0 0 8,0 0 13,1 0-8,-1 0-8,0 0-5,5 0-2,-3-1-8,3-1-10,-3-4 3,1 1 3,-3 2-5,0-1-14,0-6-26,0 2-43,-10-6-57,-9 2-186</inkml:trace>
  <inkml:trace contextRef="#ctx0" brushRef="#br0" timeOffset="12356.4725">2510 14297 590,'0'0'116,"0"0"-98,0 0 6,0 0 56,0 0 11,0 0-42,-5-58-35,5 58-2,0 0 6,0 0-3,0 0-15,-2 0-5,-1 0 1,3 12 0,0 12 4,0 8 12,5 4-4,26 3-4,9-1 0,3-4 5,-6-8-4,-10-2-5,-10-6-5,-11-2-4,-6 0-1,0 5-7,-43 5 11,-26 13 6,-18 5 0,0 6-49,17-8-157,26-11-313</inkml:trace>
  <inkml:trace contextRef="#ctx0" brushRef="#br0" timeOffset="12902.1839">2150 15049 489,'0'0'226,"0"0"-131,0 0-87,0 0 25,0 0 7,0 0-40,0 5-20,2 28 20,12 12 12,-5 0-1,-3-1-11,-4-3 0,-2-13-2,0-7 0,0-7 2,0-14 7,0 0 2,0 0 0,6-5 9,-4-24-2,2-17-9,-2-13-4,0-12 4,-2 3-6,0 9 2,0 16 0,0 13 15,0 10-8,0 12-10,0 2-3,-4 4-3,2 2-4,2 0 1,0 0 0,0 0 3,0 0-2,0 0 6,0 0 2,0 0-3,0 0-7,0-2-1,2-5 11,22-6 30,12-5-10,8 0-17,4 4-3,-4 4-85,-9 3-191,-8 7-252</inkml:trace>
  <inkml:trace contextRef="#ctx0" brushRef="#br0" timeOffset="13100.3398">2259 14999 88,'0'0'585,"0"0"-584,0 0-1,0 0 75,0 0 3,0 0-78,76-58-2,-27 56-9,5 2-28,-3 0-97,-11 0-311</inkml:trace>
  <inkml:trace contextRef="#ctx0" brushRef="#br0" timeOffset="13435.8174">2494 15107 697,'0'0'15,"0"0"0,0 0-11,0 0 13,0 0-17,0 0-14,19 47 14,0-10 7,-6 0-7,-8-2-4,-5-4-12,0-9 5,0-8 7,0-7 2,0-7 2,-1 0 22,-6 0 39,-3-12 7,5-11 1,5-9-9,0-6-12,7 1-2,22 5-37,2 6-9,7 8-26,0 12-81,2 2-177</inkml:trace>
  <inkml:trace contextRef="#ctx0" brushRef="#br0" timeOffset="13968.6152">2743 15320 966,'0'0'23,"0"0"-23,0 0-11,0 0 2,0 0-50,127-115-56,-98 92 21,-10 0 43,-15 0 9,-4 6 11,0-1 31,-25 10 18,-4 6 12,-7 2 7,3 0-9,0 18 27,8 6 30,5 2-26,10 1-16,10 0-13,0 0-20,0-9-10,18-4 0,7-10 3,12-4 3,13 0-6,-2-10-23,-5-12 6,-13-4 17,-17-1 9,-6-1-5,-7 1-1,0 3 1,0 3-2,0 13-2,0 3-1,0 2-12,-14 3 6,-2 0 3,5 0-1,9 0-1,2 12-57,0 2-5,23-2 58,7 11 10,6 0 1,-2 0 1,-12-1 2,-6 0-3,-11-4 0,-5-4 5,0-2 18,-10-3 6,-3 2-15,0-3-15,6-8-99,7 0-274</inkml:trace>
  <inkml:trace contextRef="#ctx0" brushRef="#br0" timeOffset="14163.6225">3198 15029 565,'0'0'316,"0"0"-276,0 0-26,0 0 31,0 0-45,0 0-11,0 76 4,0-27 5,0 1 2,0 4-38,0-7-127,-2-10-153</inkml:trace>
  <inkml:trace contextRef="#ctx0" brushRef="#br0" timeOffset="14289.7978">3192 15233 889,'0'0'70,"0"0"-57,0 0 5,0 0-18,158-114-113,-108 92-296</inkml:trace>
  <inkml:trace contextRef="#ctx0" brushRef="#br0" timeOffset="25411.3923">3626 15466 170,'0'0'200,"0"0"-200,0 0 1,0 0 51,0 0-8,0 0-37,0 0-7,-11-8 0,11 4 9,0 0 15,0 0 30,0 2-4,0-1 3,0-2-14,0-1-11,0 5-1,0-4-9,0 3-8,0 2-3,0-4-3,0 4 2,2-3-6,3-3 5,6 3-2,5-3-1,3 1-2,6 5-3,-1 0 2,1 0 1,0 0-4,-4 5-7,-2 17-3,-9 6-3,-5 2-2,-5 2 2,0-1 8,-9 1 6,-11-6 2,-4 0 1,0-6 2,9-6 0,2-6-2,7-4 6,4-4-5,2 0 18,0 0 32,0 0-22,8-14-29,13-4-4,5 0 4,-5 0 5,3 0-4,-8-4 0,3 2-1,0-5 0,-4-1-2,-1 8-6,-6 0-1,-1 1-1,-3 6-3,-2 3 9,0 1 4,1-4 0,0 7 0,1-1-4,-3 5 3,2-3 1,-3 3 0,0 0 8,0 0 5,0 0 0,0 0-9,0 3 0,-20 17-4,-9 6 42,0-1 5,3 3-26,12-6-16,10 0-3,4-3 0,0-6-1,0 4 0,10-6 6,8 2-7,0-9 0,4 0 0,3-3-38,0-1-83,0 0-120</inkml:trace>
  <inkml:trace contextRef="#ctx0" brushRef="#br0" timeOffset="25668.7015">4121 15446 552,'0'0'72,"0"0"-50,0 0 65,0 0-16,0 0-58,0 0-13,53-5-3,-41 5-7,1 7-42,-6 9-93,-7 7-73</inkml:trace>
  <inkml:trace contextRef="#ctx0" brushRef="#br0" timeOffset="25809.8134">4012 15669 731,'0'0'153,"0"0"-101,0 0 44,0 0-53,0 0-43,0 0-53,144-81-117,-111 77-131</inkml:trace>
  <inkml:trace contextRef="#ctx0" brushRef="#br0" timeOffset="26147.6164">4355 15344 692,'0'0'126,"0"0"-96,0 0 3,0 0 12,0 0-45,0 0-14,-6 34 3,-13 10 4,2 0 7,-1-2 8,5-2-2,8-5-6,5-7-1,0-12-15,7-5-2,16-11 18,16 0 13,2-1-1,2-25-3,-5-6 0,-10-2 6,-13-3 15,-15 2 13,0-2-17,-4 1-8,-17-1 7,0 11-22,-4 5-3,4 7-56,9 3-89,0 11-142</inkml:trace>
  <inkml:trace contextRef="#ctx0" brushRef="#br0" timeOffset="26754.1351">4393 15191 501,'0'0'94,"0"0"-73,0 0 6,0 0 8,0 0-16,0 0-8,82-37 18,-82 34 2,0 3 2,0-4-18,-7 2-14,-23-2 3,-28 4 0,-25 0-2,-19 0 14,-14 0 6,-3 4-6,4 2 14,23 2 0,21 1-13,26-5-6,23-1-3,13-1 6,9-2 8,0 0 6,0 0-18,0 0-9,0 0 0,0 0-1,0 0-6,0 0-19,0 5 4,0-5 0,0 0 4,0 0 6,0 0 4,0 0-17,0 0-7,0 0 10,0 0-4,0 4-54,-3-4 26,1 4 26,2-3-5,0 3 17,-2-4 14,2 5-7,-2-5 8,-2 0 28,-4 0 3,-5 4-31,0 4-37,-3 1-116,3 2-89</inkml:trace>
  <inkml:trace contextRef="#ctx0" brushRef="#br0" timeOffset="27023.6">3528 15258 271,'0'0'204,"0"0"-131,0 0 2,0 0 34,0 0-7,0 0-43,0-8-52,0 8 0,5 0-7,1 0 12,-2 12-10,1 24 4,-5 12 8,0 14 6,-4 6-2,-14 3 0,-5 1 2,1 4-9,7-10-2,5-6-9,8-7 5,2-14-5,0-15-32,7-7-29,13-14-69,-2-3-79,-5-16-325</inkml:trace>
  <inkml:trace contextRef="#ctx0" brushRef="#br0" timeOffset="27303.0361">3579 15976 492,'0'0'126,"0"0"-109,0 0 52,0 0 87,0 0-75,0 0-69,172 0-7,-58-5 4,7-9-3,9 2-2,-5 3-4,-11-4-4,-14 3-22,-22 3-32,-22 7-64,-20 0-70,-14 0-20,-2 0-125</inkml:trace>
  <inkml:trace contextRef="#ctx0" brushRef="#br0" timeOffset="27910.0394">4849 15208 78,'0'0'215,"0"0"-138,0 0-21,0 0-14,0 0-16,0 0 2,-17-22-9,17 22-7,0 0 5,-2 0-4,-5 32 5,-2 13 46,-4 20 13,-1 9-19,3 4-38,3-6-3,-1-9-10,2-5-6,2-12 4,5 2-5,0-8 0,0-4 0,0-4-6,0-8-19,0-5-3,0-10 12,0-4 10,0-5 6,0 0 4,0 0 16,0 0 8,0 0-4,0 0-9,-2 0 2,-6 0 2,-6 0 6,-13-5-10,-13 1-14,-14 4-1,-17 0-1,-16 0-7,-8 0-108,-4 0-231</inkml:trace>
  <inkml:trace contextRef="#ctx0" brushRef="#br0" timeOffset="46447.5369">7032 13355 377,'0'0'0,"0"0"-19,0 0 19,0 0 38,0 0-5,0 0-21,0 0-12,6 0-1,-1 0 0,0 0 1,-3 0 3,0 0 1,-2 0 9,3 0 20,-1 0 20,-2-2-23,0 2-12,1-2-5,-1 2-3,0-5-2,0 5-8,0 0 0,0-3 0,0 3 0,0 0 0,0 0 6,0-2 15,0 2 16,0 0 6,0 0 10,0 0-3,5 0-20,18 0-5,17 0-12,12 0-4,16 8 15,1 8-10,-9 2-9,-4-2-5,-7-4-1,-7-5-24,1-7-10,-12 0-14,-11 0 8,-8 0 26,-12 0 2,0 0-5,0 0 14,0 0 1,0 0 1,0-9 1,-5-3 1,-4-6 0,4-8 1,-1-2-1,3 0 1,2 3 0,-4 2-1,-7 6 0,0 3-1,0 6 1,3 5 1,7-1 22,2 4-1,0 0-15,0 0-3,0 0 6,0 0-6,0 4 0,12 21 1,5 11 11,-6 5 0,-4-1-6,-5 0-2,-2-4-5,0-4-1,0-4-2,-7-5-36,7-6-80,0-15-143</inkml:trace>
  <inkml:trace contextRef="#ctx0" brushRef="#br0" timeOffset="46831.7528">7901 12946 573,'0'0'21,"0"0"-14,0 0 64,0 0 15,0 0-40,0 0-34,3-38-4,10 42-7,3 30 2,-1 10 11,-8 14 6,-7 4 2,0-1-7,0-6-3,0-13-8,0-15-1,0-11-1,0-11 0,3-5 6,18 0 1,16-5 1,11-19-6,2 0-4,-13 3 0,-8 8-16,-11 6-46,-7 2-52,-2 2-61,-9 3-42</inkml:trace>
  <inkml:trace contextRef="#ctx0" brushRef="#br0" timeOffset="47019.6242">7951 13148 447,'0'0'68,"0"0"-25,0 0 20,0 0 18,0 0-33,117-93-20,-96 86-21,-6 2-7,-8 2-4,-4 3-63,-1-2-91,-2 0-100</inkml:trace>
  <inkml:trace contextRef="#ctx0" brushRef="#br0" timeOffset="47191.9372">7919 12923 643,'0'0'80,"0"0"-16,0 0 23,0 0-42,12-105-35,8 91-10,10 3-9,2 9-50,4 2-75,-1 0-118</inkml:trace>
  <inkml:trace contextRef="#ctx0" brushRef="#br0" timeOffset="47417.8872">8207 12976 660,'0'0'54,"0"0"-14,0 0 40,0 0-42,0 0-30,0 0-8,149-8 0,-109 25-1,-11 2-10,-6-3-69,-14 2-13,-3-4-47,-6-2-53,0-12-103</inkml:trace>
  <inkml:trace contextRef="#ctx0" brushRef="#br0" timeOffset="47587.7909">8425 12883 573,'0'0'114,"0"0"-69,0 0 28,0 0-23,0 0-26,0 0 5,-106 58-6,77-21-13,6 5-4,3 2-6,6-2-10,7-6-81,7-19-132,0-17-325</inkml:trace>
  <inkml:trace contextRef="#ctx0" brushRef="#br0" timeOffset="47814.6415">8533 12518 656,'0'0'16,"0"0"-10,0 0-5,0 0-1,0 0-10,0 0 10,41 75 19,-32-26 19,-2 6-15,-3-3-14,1 3-9,0-5-41,-5-11-117,0-9-275</inkml:trace>
  <inkml:trace contextRef="#ctx0" brushRef="#br0" timeOffset="48083.933">8537 12765 541,'0'0'44,"0"0"-39,0 0 8,0 0-1,0 0-12,136-7 0,-112 33-6,-11-5-28,-8-3-5,-5-4 14,0-8 21,0-6 4,-9 0 49,-8 0 16,1-11-2,7-17 34,9-9-24,0-4-27,13-2-10,18 9-36,10 12-15,1 14-123,-9 8-133</inkml:trace>
  <inkml:trace contextRef="#ctx0" brushRef="#br0" timeOffset="48975.9782">8838 12819 288,'0'0'493,"0"0"-463,0 0 13,17-130 4,2 102-43,-4 6-4,1 2-53,-3 2-7,-7 1 7,-6 4 26,0 3 25,0 1-38,-15 9 13,-5 0 27,-2 0 35,0 7-12,6 9 14,5 2 21,4 2-27,7 0-16,0 1-5,7-7-5,13-5 2,4-3-7,-2-6-8,1 0-26,2-3-2,-4-20-1,4-7 19,-9-6 16,-3 4 2,-5 6 4,-2 8 4,-2 7 14,-4 10 11,0 1-2,7 0-29,3 0-2,4 8-2,9 14 2,-4 0 6,2-1 0,-8-1-3,-6-1-3,-5-5-3,-2-4 1,0-2-15,0-4-26,0-1 16,0-3 27,0 0 14,0-7 16,0-7-14,0 0 11,0 4 0,0 4-2,0 2-16,5 1 6,3 0-4,3 1-9,0-2-1,1 4 0,-4 0-1,-6 0 0,2 0-3,-4 0 2,0 0-5,0 0 0,0-3-10,6-5 10,5-4-3,3 0-27,3 1 22,-3 5 14,-8 4 7,3-1 8,0 2-8,5 1-6,6 0 0,-3 0 0,4 0 0,-2-3-2,-3-2 0,-4-5-2,-2-2 0,-3 2 3,-5-4 0,-1-4 3,-1-5-1,0-1-1,0 0 2,0 6-2,-7 8-1,0 3 2,1 4 0,5 3-2,-3 0 0,1 0 2,-1 3 4,-2 9-5,3 1 0,3 1 0,0-2-1,3 2-3,21-6-27,14-3-78,8-5-149</inkml:trace>
  <inkml:trace contextRef="#ctx0" brushRef="#br0" timeOffset="49532.7219">8138 13483 570,'0'0'27,"0"0"12,0 0 49,0 0-10,0 0-78,0 0 4,0 71 7,2-11 26,0-1-9,3 6-5,-1-5-18,0-7 1,3 2-6,0-11-10,-2-7-93,1-16-94,1-16-88</inkml:trace>
  <inkml:trace contextRef="#ctx0" brushRef="#br0" timeOffset="49773.8036">8195 13529 489,'0'0'98,"0"0"-36,0 0-8,0 0-40,0 0-14,0 0-52,60-62 22,-22 62 22,-6 9 3,-10 16 4,-17 3-4,-5 0 5,-29 2 2,-21-2 38,-1-5-18,9-7-5,13-8-17,18-8-8,11 0-113,0-11-252</inkml:trace>
  <inkml:trace contextRef="#ctx0" brushRef="#br0" timeOffset="50399.7696">8444 13647 569,'0'0'219,"0"0"-201,0 0-14,0 0 33,0 0-20,0 0-17,-21 44 0,21-14-26,15-9-34,8-5 3,-5-8 18,-7-7-29,-8-1 35,-3 0 33,0-15 2,-10-16 18,-10-1 15,1 5 26,2 5 7,2 8-22,4 3-9,2 5-16,5 4-17,-1 0 1,5 2 1,0-1-3,0-3-3,3 0-1,20-5 1,9-3-9,8 1 8,4-6-14,4-7 2,0-6-3,-5-1 8,-10 6 8,-15 9 3,-15 8 1,-3 6-4,0 2-16,-27 0 4,-4 2 12,-5 18 0,6 2-2,10 2 2,12 0-7,8 0 5,0-2-1,22-5-1,9-3-3,5-7-17,-2-1-1,-8-3 11,-10-2 14,-10 3-1,-6-1-6,0 2 7,-4 0 41,-14-2 15,-4 4-12,2-4-16,7 1-18,1 3-10,5 1-45,5 0-112,2-3-95</inkml:trace>
  <inkml:trace contextRef="#ctx0" brushRef="#br0" timeOffset="50596.594">8784 13491 560,'0'0'134,"0"0"-95,0 0 36,0 0-21,0 0-51,0 0-3,29-8-6,-22 26-24,2 3-49,-5-6-69,-3-6-117</inkml:trace>
  <inkml:trace contextRef="#ctx0" brushRef="#br0" timeOffset="50723.516">8824 13212 721,'0'0'56,"0"0"-56,0 0-33,0 0-176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0:54:42.502"/>
    </inkml:context>
    <inkml:brush xml:id="br0">
      <inkml:brushProperty name="width" value="0.05292" units="cm"/>
      <inkml:brushProperty name="height" value="0.05292" units="cm"/>
      <inkml:brushProperty name="color" value="#FF0000"/>
    </inkml:brush>
  </inkml:definitions>
  <inkml:trace contextRef="#ctx0" brushRef="#br0">21978 9150 312,'0'0'96,"0"0"-46,0 0-2,0 0-15,0 0-10,0 0 3,0 0 11,0 0 11,-13 0-17,13 0-2,0 0-4,0 0 11,0-2-9,0-2-5,0-2-13,11-1-2,14 0-1,2 2 2,6 4-2,0 1-5,-4 0-1,-5 13-5,-4 12 1,-6 3-1,-5 3 3,-6 3 2,-3-1 0,0-3-1,0-2 1,-12-1 0,6-9 0,2-6 0,0-7 1,4-3 0,0-2 0,0 0 10,0-4 23,16-22 3,11-6-35,4-5 0,1-2-2,-8 3 0,-5 0-7,-9 2-8,-3 5 12,-5 8-11,-2 7 14,0 3 2,0 8 1,0 1 0,0 2 1,0 0-4,0 0-4,-4 3 0,-11 20 4,-8 7 0,1 3 19,-2 4 8,8-3-1,4-2-9,8-2-13,4-2 0,2-2 2,25-4-1,8-3 0,6-10-5,3-2-16,-3-7-99,-10 0-154</inkml:trace>
  <inkml:trace contextRef="#ctx0" brushRef="#br0" timeOffset="233.9876">22594 9110 560,'0'0'139,"0"0"-123,0 0 36,0 0 24,0 0-64,0 0-12,111-9 0,-68 9 0,-8 0-21,-8 0-81,-12 0-91,-13 7-252</inkml:trace>
  <inkml:trace contextRef="#ctx0" brushRef="#br0" timeOffset="388.0778">22632 9240 330,'0'0'403,"0"0"-316,0 0-2,0 0 11,0 0-69,0 0-20,22 9-5,13 0-2,8-3-16,2-2-125,-5-4-112,-8 0-252</inkml:trace>
  <inkml:trace contextRef="#ctx0" brushRef="#br0" timeOffset="710.9965">23093 8947 538,'0'0'129,"0"0"-80,0 0 51,0 0-45,0 0-55,0 0 2,-42 89 11,7-31 29,1 2-11,7-4-11,9-5-8,9-5-6,9-11 2,0-9-8,9-9 10,20-14-5,11-3 9,7-14 2,-1-24-5,-4-10-5,-12-5 0,-12 2 1,-13 0 1,-5 8 7,0 9-15,-18 10 0,-11 11-2,-7 13-8,-1 0-10,0 13-71,16 11-155,11-5-233</inkml:trace>
  <inkml:trace contextRef="#ctx0" brushRef="#br0" timeOffset="951.9713">23450 8893 750,'0'0'202,"0"0"-183,0 0-3,0 0 13,122 126-8,-97-58-16,-18 2-1,-7 8 3,0-6-2,-36-1-4,-15-1 0,-16-5-1,-6-12-32,3-14-117,10-17-216</inkml:trace>
  <inkml:trace contextRef="#ctx0" brushRef="#br0" timeOffset="1460.9192">21691 9050 301,'0'0'67,"0"0"-22,0 0 14,0 0 0,0 0-3,-112 102 22,88-34 1,6 5 14,12 1-20,6-5-24,0-4-17,27-14-18,15-6-11,16-13-3,11-14-39,7-14-129,-5-4-227</inkml:trace>
  <inkml:trace contextRef="#ctx0" brushRef="#br0" timeOffset="2960.9038">22453 7587 110,'0'0'54,"0"0"-5,0 0-46,0 0-3,0 0-86</inkml:trace>
  <inkml:trace contextRef="#ctx0" brushRef="#br0" timeOffset="3179.1018">22453 7587 84,'-2'-20'324,"2"14"-284,0-2-30,21 3-10,0-4-9,4 6-21,-3 0-20,-1 2-83,0-3 0</inkml:trace>
  <inkml:trace contextRef="#ctx0" brushRef="#br0" timeOffset="3516.1125">23013 7409 359,'0'0'110,"0"0"-81,0 0 9,0 0-21,0 0-17,0 0 0,127-58-1,-93 49 1,-3 2 2,-5 0-2,2 4-9,-2-3-51,2-2-72,5-1-137</inkml:trace>
  <inkml:trace contextRef="#ctx0" brushRef="#br0" timeOffset="3696.251">23626 7235 377,'0'0'152,"0"0"-141,0 0-10,0 0-1,0 0-19,0 0 4,89-26-4,-78 26-9,-2 0-30,-1 0-97</inkml:trace>
  <inkml:trace contextRef="#ctx0" brushRef="#br0" timeOffset="3871.9145">23813 7159 305,'0'0'233,"0"0"-194,0 0-12,0 0-18,0 0-9,0 0-59,0-13-105,0 13-81</inkml:trace>
  <inkml:trace contextRef="#ctx0" brushRef="#br0" timeOffset="4718.0506">24054 6624 327,'0'0'63,"0"0"6,0 0 41,0 0-49,0 0-20,0 0-5,0-17 2,0 17-4,0-3 3,0-2-24,0 1-6,0 1-1,2 1-3,-2 1-3,2 1-6,-2 0-15,3 0-81,0 0-140</inkml:trace>
  <inkml:trace contextRef="#ctx0" brushRef="#br0" timeOffset="6041.9722">24161 6759 371,'0'0'160,"0"0"-126,0 0 42,0 0-30,0 0-43,0 0 8,7-48-5,2 40 8,1 4 10,2 2-6,-1 2-9,0 0-9,3 18-4,1 12-2,-1 9 6,-6-1 0,-1-2-1,-7-2 1,0-6 0,0-10-3,0-6 1,0-4 2,-2-8 0,0 0 2,2 0 7,-3 0 21,3-2 37,0-14-12,0-8-38,0-2-8,11-6-4,7-4-2,3-2-3,-4-3 0,-1 3-2,-3 8-4,-6 8 2,-2 10 1,-5 7 3,0 2-2,0 3-3,0 0-2,0 8-9,-8 18 11,-5 9 5,3 1 10,2-3-3,8 1 5,0-3-6,0-4 3,14-2-7,11-4 1,8-3-3,3-9-74,3-7-80,-1-2-144</inkml:trace>
  <inkml:trace contextRef="#ctx0" brushRef="#br0" timeOffset="6220.912">24605 6670 727,'0'0'82,"0"0"-23,0 0 35,0 0-74,0 0-20,151-83-7,-115 83-49,-12 0-117,-11 5-44</inkml:trace>
  <inkml:trace contextRef="#ctx0" brushRef="#br0" timeOffset="6350.5695">24642 6840 718,'0'0'98,"0"0"-12,0 0 13,0 0-99,0 0-16,127-52-101,-84 28-105</inkml:trace>
  <inkml:trace contextRef="#ctx0" brushRef="#br0" timeOffset="6771.1018">24937 6413 628,'0'0'96,"0"0"-23,0 0 14,0 0-33,0 0-54,0 0-12,44 48 11,-42-2 1,-2 2 2,0 1 1,0-3-1,0-1-2,0-11 0,-2-14-10,0-8-15,0-9 11,-1-3 14,1-5 10,0-33 33,2-21-1,0-20-39,0-1-2,13 7-1,2 13 0,4 14 1,-4 14 0,4 12-1,-12 9 0,-1 11 0,0 0 0,-2 7-18,6 23 4,3 8 11,-1 5 3,-4-4 0,3 0 0,-1-6 0,1 4-6,-3-5-72,-4-6-112,2-7-219</inkml:trace>
  <inkml:trace contextRef="#ctx0" brushRef="#br0" timeOffset="6905.8005">24988 6563 569,'0'0'287,"0"0"-252,0 0-13,115-58-22,-51 46-52,-9-5-223</inkml:trace>
  <inkml:trace contextRef="#ctx0" brushRef="#br0" timeOffset="7338.1107">23976 6643 428,'0'0'90,"0"0"-86,0 0 47,-25 159 26,21-86-3,1-4-27,3-2-23,0-8-14,32-2 3,13-9-9,15-8-4,13-17-78,12-16-178,9-7-106</inkml:trace>
  <inkml:trace contextRef="#ctx0" brushRef="#br0" timeOffset="7657.9722">25193 5988 385,'0'0'214,"0"0"-188,0 0 45,122 120 19,-95-46-65,-23 10-18,-4 0 0,-37 7-7,-33-3-25,-14-6-157</inkml:trace>
  <inkml:trace contextRef="#ctx0" brushRef="#br0" timeOffset="9585.5441">22083 5875 10,'0'0'108,"0"0"-83,0 0-13,0 0 7,0 0-5,0 0-8,27 0 11,-22 0 27,-3 0 39,-2 0 19,0 0-24,0-4-11,0-2-34,0-5-16,0-1-16,0-2 0,2 3 0,0 1-1,0 4 3,-2 4-1,0 2-1,0 0-1,0 0-1,0 0-14,-4 0 12,-5 0 2,3 0-1,4 0 1,2 0-2,0 2 3,-3 0-1,3-2 1,-3 2 1,3-2 4,0 0-4,0 0 0,0 0 2,0 0-3,-2 2 0,0 4-1,-2 2-1,-3-1 4,5 4 2,-2-1 3,-5 0 10,6 2-5,-4 3 3,-2-1-3,0 3 4,-1 1 0,-3 0 5,-3-1-8,0-2 4,-1 2-6,3-2-2,-2-3-3,3 2 3,-4-2 1,5 3-1,-2-1 2,0 1-6,1 4 0,3-1-3,-3 3 0,-6 0 1,1 4-2,-1-2 7,-4 3 2,-1-3 2,1-2-5,-1-1-3,4-2-3,-3 1 4,4-5-4,-6 1-1,-3 3 7,0 0 5,-1 1 2,0 1-8,2-3-6,-2 6 1,0 0-1,2-4 0,2 1 0,0-1 0,2 0 0,2 1 2,2-1 0,3-2-2,-1 3 1,1-4-1,-4 4 1,-2 0 2,-5 0-3,-8 2 6,-4 0-2,1 0 0,3 3 0,4-5 1,4-2-4,2-1 0,8-5 1,0 1-1,7-3 0,-2 0 0,-1 3 1,-1-2-2,-5 4 1,-1 6 0,-3-3 1,2 2-1,2 1 0,4-2-1,0-1 0,3-4 1,3 0-1,0 3 0,-2 1 0,-5 1 2,3 3 5,-3-1 1,2-4-4,3 1-2,3-1 0,-1 1-1,1 2-1,-2 0 2,1 2-1,1-1 2,-4-2 1,1-1-1,-5-2 2,1-2 0,-1 0 2,1-4-3,3 0-2,1-4-2,5-2 3,-1 1-2,1-3 1,1 1 0,-2 1 2,3-1-4,-3 2 0,3-2-2,2-2 2,-1 1 2,1 2-2,-1-1 0,1 1-2,-2 0 1,2-3 1,0 2 0,-2-3 1,4 1-1,0-1 0,0 0-7,0 0-11,0 3-29,0-3-102,0 0-162</inkml:trace>
  <inkml:trace contextRef="#ctx0" brushRef="#br0" timeOffset="10108.6662">20490 7439 518,'0'0'27,"0"0"-24,0 0-3,0 0 4,-116-16 6,82 20 4,-7 18 14,-12 8 16,-7 6 12,-7 6 4,6 7-2,11-5 13,16 0-43,18-3-7,16-6-7,0-1-6,34 1 7,11-7 0,6-7 0,-2-9-11,-9-9-2,0-3 5,-7-15 1,0-23 3,-8-10 1,-4-10-11,-10 3 9,-6-1 6,-3 6-6,-2 5-1,0 0-5,0 4-4,0 9-1,0 7-2,-16 16-35,-17 6-78,-5 3-201</inkml:trace>
  <inkml:trace contextRef="#ctx0" brushRef="#br0" timeOffset="10745.8964">19593 8029 637,'0'0'38,"0"0"-29,0 0 40,0 0-22,0 0-24,0 0-3,0 100 17,0-46-3,0 1 4,9-10 3,3-5 0,3-9-9,3-9-8,-5-8 4,1-9-4,-5-5 19,2 0 62,2-35-19,3-24-38,-1-16-13,-1-10-13,-4 9 1,0 17 0,-1 14 1,-1 16-8,1 11-3,3 15-29,6 3-83,1 7-222,2 24-143</inkml:trace>
  <inkml:trace contextRef="#ctx0" brushRef="#br0" timeOffset="11541.3355">19948 8318 474,'0'0'102,"0"0"-102,0 0 0,0 0 3,0 0 3,0 0 5,7 36 27,-5-12 2,2 0 1,-2 0-22,-2-2 2,0-2-9,0-3-8,0-5 0,0-3-3,0-4-1,0-2-1,0-3 1,0 0 4,0 0 13,0 0 30,0-15 20,0-6-61,0 1 7,7-2-1,7 2-12,-1 4-2,3 4 2,-3 6-3,-5 6-2,0 0 0,-4 0-12,-2 20 13,-2 8 1,0 2 3,0 4 0,0-4 0,0-4 1,0-10-2,0-8 2,0-6-1,0-2 4,0 0 9,0-18 15,1-18-16,13-14-12,7-4-9,3 8-9,-1 11 15,-6 18 3,-3 8 1,-3 9 1,2 0-2,0 0-1,-1 14 1,-1 5 3,-6-2-1,-1 3 2,-2-6-2,-2-5 2,0-3-4,0-2 1,2-4 0,-2 0-1,0 0-3,3 0-7,5 0 4,10-10 4,5-13-32,-2-2-7,-4 5 40,-7 6 1,-5 3 0,-2 6 3,-3 2 19,0 3 18,0 0-27,0 0-3,0 0-10,-5 15 3,-6 3-3,2 4 0,-1 3-1,6 2-42,4-1-101,0-9-120</inkml:trace>
  <inkml:trace contextRef="#ctx0" brushRef="#br0" timeOffset="11661.2787">20299 8103 650,'0'0'0,"0"0"-247</inkml:trace>
  <inkml:trace contextRef="#ctx0" brushRef="#br0" timeOffset="12003.8774">20463 8242 674,'0'0'78,"0"0"8,0 0 13,0 0-73,0 0-26,0 0-12,53 0-2,-41 33 9,-6 6 3,-4 1 2,-2-6 1,0-6-1,0-8 0,0-8 0,0-7 5,0-5-4,0 0 5,-2-5 18,-4-27 14,4-20-26,2-5-12,0 10-2,0 15-3,8 19 5,-2 13 0,9 2-3,0 23-10,6 8 9,3 3 3,-5 7-28,2-2-96,-8-3-128</inkml:trace>
  <inkml:trace contextRef="#ctx0" brushRef="#br0" timeOffset="13545.8133">19299 8845 258,'0'0'138,"0"0"-124,0 0 6,0 0 3,0 0-21,0 0-2,0-17-10,0 17-7,0 0 11,0 0-6,0 0-51,0 0-61,0 0 7</inkml:trace>
  <inkml:trace contextRef="#ctx0" brushRef="#br0" timeOffset="13748.3637">19299 8845 301</inkml:trace>
  <inkml:trace contextRef="#ctx0" brushRef="#br0" timeOffset="13919.2696">19299 8845 301,'-25'29'41,"25"-34"-32,0 3 80,0 0-16,0 2-7,0 0-44,0 0-3,-6 0 5,-7 21 6,-5 12 26,-4 17 3,4 8 3,9 2-8,9 1-32,0-6-16,15-4 0,14-7-6,0-6-1,-2-7-82,0-12-56,-5-11-18,2-8-125</inkml:trace>
  <inkml:trace contextRef="#ctx0" brushRef="#br0" timeOffset="14481.7708">19497 8981 587,'0'0'38,"0"0"-29,0 0 35,0 0-27,0 0-16,0 0-1,60-30-2,-48 34-2,-5 17 4,-2 6 6,-5 8 6,0 0 4,-6 3-2,-9-5-2,1-8-9,6-8-2,3-9 0,3-8-1,2 0 5,0 0 11,0-8 27,0-21-9,9-6-34,13-7 0,1-2-2,1 3-6,-4 7-13,-6 5 9,-3 10 11,-5 5 1,-2 6 0,-4 3 13,0 5 17,0 0-10,0 0-6,0 7 0,-12 13 25,-5-1-8,5 4-17,6 1-2,6-1-2,0-3-6,6 1 1,23 0-5,8-5-18,3-4-95,1-8-139,-8-4-310</inkml:trace>
  <inkml:trace contextRef="#ctx0" brushRef="#br0" timeOffset="14647.2915">19932 8918 817,'0'0'85,"0"0"-80,0 0 17,0 0-22,0 0-7,0 0-61,129-25-109,-117 45-99</inkml:trace>
  <inkml:trace contextRef="#ctx0" brushRef="#br0" timeOffset="14772.3607">19934 9145 554,'0'0'291,"0"0"-247,0 0 7,0 0-37,0 0-14,150-44-121,-101 25-94</inkml:trace>
  <inkml:trace contextRef="#ctx0" brushRef="#br0" timeOffset="15123.7204">20254 8743 677,'0'0'197,"0"0"-197,0 0 12,0 0 8,0 108 31,0-60-30,0-3-17,0-1-1,0-10 1,0-6-3,0-13 0,0-9-1,0-6 3,0 0 7,0-11 7,0-30 7,0-17-24,6-12 0,-2-6 0,3 8-2,-1 17 2,0 23-1,-4 17 1,-2 8-1,2 3-1,1 3-9,6 22-1,4 10 12,-3 6 2,3 3-1,2-1 5,4 1-6,1-1-6,0-8-78,-9-5-127,-11-10-198</inkml:trace>
  <inkml:trace contextRef="#ctx0" brushRef="#br0" timeOffset="15245.5592">20271 8944 754,'0'0'115,"0"0"-59,0 0 6,0 0-62,130-70-54,-73 53-180,-16 0-343</inkml:trace>
  <inkml:trace contextRef="#ctx0" brushRef="#br0" timeOffset="15423.8319">20565 8589 828,'0'0'71,"0"0"-64,0 0-1,0 0 9,86 133-4,-86-58-10,-15 5 1,-33 7-2,-14-5-62,1-13-111,8-20-159</inkml:trace>
  <inkml:trace contextRef="#ctx0" brushRef="#br0" timeOffset="17705.5326">20837 6011 371,'0'0'4,"0"0"-3,0 0-1,0 0 19,0 0 14,0 0-11,-22 5 43,22-5 15,0 0-15,0 0-4,4 0-26,-2 0-20,0 0-8,4 0-7,0 0-1,-1-2-8,-1-3-19,-4 5-6,0 0-12,0-2-6,0 2 7,0-1 13,0-1 20,0 2 12,0-2 3,-2-3 9,0 1-10,-3-1-2,1 0-7,0 0 4,-2 1 3,0 0 5,-5 0 6,-2 1-9,1 1 16,-1 0 2,2 2-3,4 0 7,3 0 8,4 0-15,4 0 0,42-4 5,44-2 62,46-6-22,47-5 0,49-3-17,35-1-8,36-1-12,10-2-13,-24 0-5,-47-3-4,-65 2-1,-58 3 0,-51 2-4,-28 4-5,-15 6 3,-18 8-5,-7 2-14,0 0-64,0 0-95,0 4-254</inkml:trace>
  <inkml:trace contextRef="#ctx0" brushRef="#br0" timeOffset="18283.882">21477 5733 229,'0'0'48,"0"0"50,0 0-53,0 0 16,0 0 7,0 0-40,13-30 4,-13 30 16,0 0-18,0 0-5,0 9-19,-13 20 12,-12 7 47,-1 3-16,1-4-29,1 0-11,4-1-6,5-5-3,6-4-5,9-4-84,0-9-83,21-8-75</inkml:trace>
  <inkml:trace contextRef="#ctx0" brushRef="#br0" timeOffset="19023.4938">22059 5712 270,'0'0'51,"0"0"23,0 0 67,0 0-49,0 0-31,0 0-20,0-3-16,0-6-15,0 4-4,0-1-2,0 2 0,0 1 10,-5 3 11,-2 0-17,-8 15-8,-11 19 0,-2 10 13,-4 6 5,5-1-16,4-2-2,3-5-2,9-3-46,9-16-110,2-12-117</inkml:trace>
  <inkml:trace contextRef="#ctx0" brushRef="#br0" timeOffset="19306.7334">22351 5663 345,'0'0'149,"0"0"-73,0 0-11,0 0-4,0 0-26,0 0-2,-107 58-3,73-29-19,7 3-11,8-1-5,5-2-84,11-4-102</inkml:trace>
  <inkml:trace contextRef="#ctx0" brushRef="#br0" timeOffset="19530.8211">22692 5666 69,'0'0'315,"0"0"-240,0 0-46,0 0 7,0 0-29,0 0-3,-60 43-4,26-14-15,3 3-181</inkml:trace>
  <inkml:trace contextRef="#ctx0" brushRef="#br0" timeOffset="19721.8024">22957 5592 401,'0'0'173,"0"0"-166,0 0 0,0 0 26,-113 90 3,77-39-20,1 5-16,1-3-51,7-14-278</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0:55:16.672"/>
    </inkml:context>
    <inkml:brush xml:id="br0">
      <inkml:brushProperty name="width" value="0.05292" units="cm"/>
      <inkml:brushProperty name="height" value="0.05292" units="cm"/>
      <inkml:brushProperty name="color" value="#FF0000"/>
    </inkml:brush>
  </inkml:definitions>
  <inkml:trace contextRef="#ctx0" brushRef="#br0">6314 1555 304,'0'0'189,"0"0"-138,0 0 18,0 0 15,0 0-20,0 0-29,0 0-21,-2-23 0,2 21 5,0 2 21,0 0 1,0 0-22,0 0-19,0 27-17,0 17 17,2 11 43,1 11 1,-1 6-1,-2 5-23,0 3-9,0-4-5,0-8-3,0-11-3,0-15 1,6-14 0,-1-16 0,-3-8-1,0-4 1,-2 0 10,5-3 16,4-29 40,11-14-50,9-19-14,4-6-3,6 3-3,-2-1 1,-3 13-3,-1 1 1,-4 8 2,-5 6-5,-4 6 2,-6 12 5,-8 9 1,-3 9 1,-3 3-2,0 2-1,0 0-1,0 0 1,2 0 1,0-2 2,0-1 5,3-2 2,0-1-9,-3 2 0,2 2 5,-4 2-2,0 0 1,0 0 0,0 0-1,0 0 0,0 0-3,0 0-5,0 24-10,-20 7 9,-15 10 6,-6 3 4,-4-4 2,6 1-5,7-6 0,8-6 2,13-7-3,2-6 0,8-9-1,1 0-1,0-7 0,0 0 1,0 0 1,0 0 11,0 0 11,0 0 3,0 0-12,0 0-8,0 0-5,0 0-1,0 0 1,0 0-2,0 0 2,0 0 0,0 0 4,0 0-4,0 0 1,0 0 0,0 0 3,0 0-2,0 0 16,0 0 12,0 0-8,0 0-6,1 0-7,-1 0-9,0 0 0,0 0-4,5 0-2,3 4-3,9 13 1,12 17 8,13 4 11,6 8 0,4 1-7,5-2-1,-1-6-2,-10-6 1,-5-3-2,-10-6-4,-9-4-6,-10-6 3,-8-4-3,-4-6 6,0-4 3,0 0 1,0 0 7,0 0 7,0-10-1,0-10-13,0 0-21,0 0-13,0 2-33,0 2-30,0 0-111,0-2-275</inkml:trace>
  <inkml:trace contextRef="#ctx0" brushRef="#br0" timeOffset="624.1281">7315 2049 512,'0'0'291,"0"0"-247,0 0 63,0 0-19,0 0-43,0 0-38,12-12-7,-10 21 0,-2 5 2,0 1 16,0-1-4,0-4-9,0-3 2,0-6 8,0-1 17,0 0 23,0 0 16,0-10-1,0-6-36,0 2-31,0 0-3,0 7-10,0 2-62,0-2-75,0 4-267</inkml:trace>
  <inkml:trace contextRef="#ctx0" brushRef="#br0" timeOffset="1168.0828">7800 1610 178,'0'0'466,"0"0"-383,0 0 17,0 0 8,0 0-33,0 0-30,25-101-15,-25 100 13,0 1-21,3 0-12,1 3-10,1 28-14,2 11 14,-5 13 22,-2 8-8,0-1 0,0 5 5,-9-2 4,-9 2-13,-1-5-4,2-4-5,1-11 4,6-11-4,3-11 2,3-13-3,4-3 2,0-8 0,0-1 2,0 0 16,2 0 8,31 0 3,16-15-21,9-2-7,-2 5-3,-17 7-1,-12 0-15,-11 3-10,-10 2 7,-6-2-3,0 2-23,0-3-17,0-6-31,0-3-91,-8-1-205</inkml:trace>
  <inkml:trace contextRef="#ctx0" brushRef="#br0" timeOffset="1395.0678">7841 1884 535,'0'0'140,"0"0"-26,0 0 16,0 0-34,0 0-27,0 0-14,23-32-30,14 20-20,12-2-4,5 1-1,0 1 0,-8 0-15,-10 3-29,-10 6-46,-7-4-61,-12 1-125</inkml:trace>
  <inkml:trace contextRef="#ctx0" brushRef="#br0" timeOffset="1664.3169">7906 1523 502,'0'0'336,"0"0"-245,0 0 38,0 0-14,0 0-58,0 0-32,23-14-25,25 11 0,19-4 0,5 2 0,-12-1-28,-20-1-17,-20 6-5,-13-2-79,-7 3-46,0-1-47,-11-1-285</inkml:trace>
  <inkml:trace contextRef="#ctx0" brushRef="#br0" timeOffset="2602.2214">7877 2169 67,'0'0'99,"0"0"-16,0 0-19,0 0 6,0 0-18,0 0-26,-9-14 1,9 14-2,0 0 7,0 0 8,0 0 6,0 0 3,0 0-14,0 0-9,5 0 9,23 0 34,17 0-5,19-3-33,10-6-17,0 5-5,-8 0-9,-12 2-1,-18 2-10,-17 0-39,-2-2-58,-8 1-74,-5-2-166</inkml:trace>
  <inkml:trace contextRef="#ctx0" brushRef="#br0" timeOffset="3508.9535">9208 1773 423,'0'0'43,"0"0"-8,0 0 107,0 0-12,0 0-58,0 0-25,-38-29 10,38 29-9,0 0-10,0 0-8,0 0 8,0 0 14,5-1-14,30-4-15,17 0-18,21-2-5,7 3-1,-13 2-12,-13 2-29,-23 0-33,-14 0-51,-15 9-122,-2 5-163</inkml:trace>
  <inkml:trace contextRef="#ctx0" brushRef="#br0" timeOffset="3709.9617">9272 2017 372,'0'0'357,"0"0"-324,0 0 94,0 0 35,0 0-73,0 0-55,90 0-12,-35 0-3,6-8-12,-5-2-7,-1-1-12,-8-1-24,-7 1-33,-9-5-83,-11-1-205</inkml:trace>
  <inkml:trace contextRef="#ctx0" brushRef="#br0" timeOffset="5055.6718">10815 1851 59,'0'0'316,"0"0"-296,0 0 22,0 0 30,0 0-9,0 0-24,-91 28 10,91-28 23,35 0 4,30 0-18,26 0 0,32 0-3,20-2-25,17-4-6,8-2-11,-15 1-5,-32 0-5,-44 3-2,-36 1 1,-28 3-2,-13 0-1,0 0-10,0-2 10,0 0-2,-13 2 1,-9 0-5,-3 0-76,0-3-112,6-8-158</inkml:trace>
  <inkml:trace contextRef="#ctx0" brushRef="#br0" timeOffset="5421.0741">11299 1321 144,'0'0'211,"0"0"-104,0 0 25,0 0-9,0 0-36,0 0-5,0-44-5,0 44-19,0 0-12,0 0-1,0 0-14,0 4-31,0 25 3,0 12 24,0 13 15,0 3-32,0 2-5,9 4-4,1-1-1,4 0-20,-3-2-76,1-9-149,-8-14-211</inkml:trace>
  <inkml:trace contextRef="#ctx0" brushRef="#br0" timeOffset="6029.8609">11100 2435 721,'0'0'76,"0"0"-69,0 0 77,-8-135 17,10 99-64,20 6-29,6 6 14,7 8-12,4 6 7,8 7-14,0 3 10,0 7-6,-11 25-7,-9 7-2,-14 7-1,-13 3 0,0 6-1,-30 3 4,-16 0-3,-7-5 3,1-2-2,8-13 2,13-11 2,10-6 2,10-13-2,7-5 4,4-3 5,0 0 6,0 0 1,0 0 6,0 0-2,9 0-4,26 0-4,19 0-11,15-3 2,2-3-5,-6 0-2,-12 1-3,-14 2-1,-20 1 5,-11 2 1,-4 0 0,-4 0 1,0-2 1,0 2-2,0 0 1,0 0-1,0 0 0,0-2-6,4-4-33,7-5-87,-2-5-292</inkml:trace>
  <inkml:trace contextRef="#ctx0" brushRef="#br0" timeOffset="6958.9813">12340 1613 719,'0'0'98,"0"0"-5,0 0-24,0 0-56,0 0-8,0 0 5,99 46 0,-80-5 2,-10 7 0,-7 6 7,-2 3-1,0 1-13,0-2-1,-13-6-3,-4-4 0,3-11-1,-2-13-1,6-9-1,2-13 2,4 0 8,-1-13 16,5-38 14,0-13-25,9-10-7,25 0-6,3 12-3,5 13 1,-1 16-4,-3 10 3,-7 12 3,0 8-3,-4 3 2,1 0-9,-4 20 9,-5 11 1,-2 6 0,-7 6-1,-6 0 2,-4 2-2,0-7 2,0-6-2,-11-6 1,5-10-2,-4-6-2,-1-8-3,1-2 7,-6 0 1,3-28 5,8-16 4,5-11-10,0-6-5,11 1-9,20 12-4,-2 11 8,3 13 4,-1 15-2,-4 9 2,-1 0 5,1 15 1,-5 17 18,-9 8 13,-6 5 2,-5-1-13,-2-2 1,5-1-14,-3-3-4,2-3-3,2-5 0,-2-8-53,-4-2-82,0-8-120,0-4-234</inkml:trace>
  <inkml:trace contextRef="#ctx0" brushRef="#br0" timeOffset="7777.3909">13256 1685 409,'0'0'160,"0"0"-92,0 0 40,0 0-28,0 0-23,0 0-20,8-69-16,2 69-12,3 20 5,-1 17 9,-4 9 32,-3 1-6,-5 8-13,0-4-17,0 4-1,0-6-5,2-8-8,9-12-2,5-8-2,6-13 2,7-8 4,9-6 4,4-32-3,3-12-3,-3-4-2,-8-1-1,-4 7 1,-9 8-1,-13 7-1,-3 4-1,-5 3 1,0 3 2,0 4-1,-13 4 0,2 6 3,-1 3 0,6 6 1,-1 0-3,-2 0-3,2 0-2,1 6 1,3 6 1,3 2-3,0 1-16,23-1-16,-1 6-23,-4-1-102,-9-3-217</inkml:trace>
  <inkml:trace contextRef="#ctx0" brushRef="#br0" timeOffset="8301.6805">13626 1235 804,'0'0'43,"0"0"29,0 0 21,0 0-47,0 0-40,0 0-6,136-96 0,-94 108 0,-4 22 0,-14 7 3,-10 6-3,-14-3 1,0-2-1,-7-8 6,-17-4 2,-3-5 11,5-10 2,7-4-4,7-9 8,8-2 6,0 0 38,23-13-6,35-12-55,25-6-8,10 5-37,-1 6-23,-24 4-93,-23 2-337</inkml:trace>
  <inkml:trace contextRef="#ctx0" brushRef="#br0" timeOffset="10952.0698">9642 4028 263,'0'0'84,"0"0"2,0 0-1,0 0-15,0 0-1,0 0-5,0 0-5,0 0 3,0-10-18,0 10-25,0 0-13,0 0-6,0 0-2,0 0 0,-4 0 0,-7 0 2,-3 0 1,4 0 0,-4 0 1,7 0 1,3 0 1,2 0 7,2 0 20,0 0 16,22 0 7,31-2-14,19-8-38,10-3 6,-8 4-3,-16 5-5,-18 4-10,-18 0-43,-13 0-57,-9 13-101,0 7-96</inkml:trace>
  <inkml:trace contextRef="#ctx0" brushRef="#br0" timeOffset="11208.9304">9551 4377 174,'0'0'433,"0"0"-390,0 0 24,0 0 37,0 0-3,0 0-29,-3 0-13,51 0 5,24-12-37,27 1-19,3-4 2,-7 6-7,-22 2-3,-22 3-3,-19 2-28,-15-2-35,-7-4-58,-10-6-69,0-2-351</inkml:trace>
  <inkml:trace contextRef="#ctx0" brushRef="#br0" timeOffset="15656.5231">11470 3323 182,'0'0'193,"0"0"-139,0 0 19,0 0-10,0 0-7,0 0-24,0 0-5,8-77 4,-8 68 3,0 2 1,0-1 1,0 3-6,0 2-6,0 1 7,0 2-5,0 0-3,0 0-10,0 5-13,2 24 0,-2 13 17,0 7 13,0 1 8,0 0-18,-2-2-2,-2-2-7,4-4-8,0-3 0,0-6 1,0-5-4,0-8 2,0-5 1,0-6-3,0-5-12,6-4-51,4 0-71,9-23-124</inkml:trace>
  <inkml:trace contextRef="#ctx0" brushRef="#br0" timeOffset="16247.4267">11083 3906 371,'0'0'71,"0"0"12,0 0-5,0 0 1,0 0-14,0 0-4,6-8 1,36 6 7,30 1-31,35-2 6,29-1-10,13 0-18,0-2-9,-19 2-7,-32 2-6,-31 0-12,-25 2-9,-20-2 9,-13 0-24,-9-1-32,0 3-27,-26 0-190</inkml:trace>
  <inkml:trace contextRef="#ctx0" brushRef="#br0" timeOffset="16697.8546">11370 4264 769,'0'0'27,"0"0"-20,0 0 53,0 0 16,0 0-53,0 0-12,-2-93-9,31 81-2,9 2 3,5 6-1,1 4 4,-7 0 3,-8 9-6,-8 17-3,-11 9-1,-5 3-2,-5 2 3,0-2 1,-15-1-1,-14 0 0,-5-1 0,-3-3 1,0-5 0,8-6 5,8-8 3,9-9 7,10 0-1,2-5 14,0 0 16,0 0-17,27 0-7,22 0-1,18 0-12,6-6-5,-3-2-6,-8-2-5,-6-3-24,-6 1-47,-7-4-97,-14 4-177</inkml:trace>
  <inkml:trace contextRef="#ctx0" brushRef="#br0" timeOffset="17550.9749">12518 3693 611,'0'0'64,"0"0"36,0 0-49,118-20-4,-80 50-24,-5 13-3,-10 3-10,-10 0-5,-9-2 0,-4-5-5,0-5 2,-2-5 1,-15-7-3,1-5 1,4-8 0,1-4 2,5-5 2,1 0 5,1 0 37,4-21 12,0-15-27,0-10-20,23 0-4,8 4-8,7 8 0,1 11-1,2 8-6,-1 7 7,-7 8-6,-4 0 1,-8 19 5,-6 16-7,-8 8 0,0-2 7,-7 1-2,0-4 2,0-8-1,0-7-1,-8-10-3,2-6 5,3-7 0,1 0 6,2 0 7,-2-16 9,2-17-9,0-8-7,9-12-4,20-1-2,4 1-3,8 12-13,3 9 4,-1 10 4,-7 11 4,-9 11 2,-8 0 0,-5 19 2,-4 13 2,-1 1 9,-4 6 2,-2-5 5,-3-3-5,0-2-1,0-5-8,4-4-4,3-3-4,1-8-71,6-7-182,3-2-415</inkml:trace>
  <inkml:trace contextRef="#ctx0" brushRef="#br0" timeOffset="19276.774">13837 3601 306,'0'0'69,"0"0"-7,0 0 35,0 0-11,0 0-37,0 0-19,0 0 7,12-58-2,-12 49-4,0 0-4,0 4 7,0 2-5,0 0-9,0 3 1,0 0-15,0 20-4,-16 19 9,-3 13 39,-1 3-4,8-4-22,7-4-6,5-8-3,0-5-9,21-7-3,5-9-3,8-10 0,-1-8-5,-2 0-9,1-9-5,-6-23 1,1-14-7,-4-9-4,-6-1 4,-3 12 19,-5 13 6,-7 18 14,1 8 15,0 5-7,4 0-22,2 18 0,2 10 10,5 1 8,-2 0-8,7-4-8,-2-8 0,7-9 4,-4-5-6,-1-3 0,0-13 2,0-20 3,-3-18-1,-6-10 19,-5-5 13,-7 8-1,0 9-6,-8 10-2,-11 10-18,4 8-9,0 8 0,-1 7-2,-6 3-11,-3 3-31,3 0-64,15 0-124,7 3-230</inkml:trace>
  <inkml:trace contextRef="#ctx0" brushRef="#br0" timeOffset="19815.8001">14427 2948 694,'0'0'89,"0"0"-13,0 0-36,0 0-29,140-25 3,-91 46 1,-16 7-11,-12 6 1,-17 2-5,-4-2 0,-7-2 4,-22-4-4,-1-8 25,4-5 10,8-8-3,11-5-1,7-2 16,0 0 26,32-9-3,22-8-60,17-3-10,7 6-20,-5 4-53,-8-2-123,-18 1-361</inkml:trace>
  <inkml:trace contextRef="#ctx0" brushRef="#br0" timeOffset="20640.7989">15443 3287 588,'0'0'83,"0"0"-33,0 0 1,0 0 22,0 0-21,0 0-41,33-58-10,-33 75 1,0 15 53,0 9 10,-17 7-11,-2-1-23,-1 4-15,1-2-10,0 3-4,4-9 0,1-9-1,6-10-1,1-11-1,7-9 1,0-4 5,0-11 9,5-29-2,21-22-12,6-10 0,1-6-1,2-2-7,1 3-5,3 13 0,-2 12-7,-1 14 18,-5 12 0,-4 9 1,-12 10 1,-6 2 5,-2 5 4,-1 5-9,3 23 2,1 16 7,-2 9 11,-6 8 4,-2-1-4,3 1-6,3-5-3,1-6-9,4-2 1,-2-9-3,3-4-1,-4-12-36,3-8-38,1-15-116,-1 0-195</inkml:trace>
  <inkml:trace contextRef="#ctx0" brushRef="#br0" timeOffset="22021.0304">15471 3468 492,'0'0'115,"0"0"10,0 0-33,0 0-48,119-26-24,-63 19-11,-5-1-9,0 2-4,-7-2-76,-5-5-88,-8 0-232</inkml:trace>
  <inkml:trace contextRef="#ctx0" brushRef="#br0" timeOffset="22667.5817">15322 3035 210,'0'0'164,"0"0"-95,0 0 29,0 0 14,0 0-24,0 0-32,36-84-23,-51 100-25,-33 33 22,-14 23 58,-11 22 13,2 12-31,13 11-34,19 5-8,26-1-13,13-13-14,23-16 1,33-22-2,15-21-4,6-17-23,-1-15-26,-8-10-52,-9-7-70,-7 0-132</inkml:trace>
  <inkml:trace contextRef="#ctx0" brushRef="#br0" timeOffset="23490.7213">15955 2752 636,'0'0'30,"0"0"25,0 0 12,0 0-37,0 0-19,148-58-2,-118 70 0,-7 20 0,-12 9-9,-11 3 0,0-2 1,-13-2 1,-17-6 3,4-8 2,4-10-1,7-3 16,7-10 4,8-3 0,0 0 47,5 0 28,29-8-63,12-6-38,10 2 4,0 2-4,-2 6-32,-12 3-123,-11-3-226</inkml:trace>
  <inkml:trace contextRef="#ctx0" brushRef="#br0" timeOffset="23851.0488">16589 3369 836,'0'0'77,"0"0"-36,0 0 48,0 0-27,0 0-39,169-60-17,-77 52-3,10 1 2,2 0-5,-3-2-16,-10-3-113,-17-4-150</inkml:trace>
  <inkml:trace contextRef="#ctx0" brushRef="#br0" timeOffset="24458.0025">17496 3108 178,'0'0'515,"0"0"-460,0 0-6,153-58 13,-110 58-11,-3 0-35,-12 28-4,-9 10-7,-13 8-3,-6 6 1,0-2-3,-8 0 3,-15-8-3,4-6 3,-8-5-3,2-12-1,0-8 1,7-5 5,9-6 4,7 0 15,2-8 39,0-20-30,25-13-27,8-7-5,10-2-1,1-4-14,1 6-6,-2 4-10,-12 12 18,-11 13 12,-13 8 3,-7 7 20,0 4-8,-5 0-9,-15 0 0,-7 6 1,-1 20 6,7 6 11,1 3 13,11 6-9,6 1-9,3-4-6,12 1-1,17-7-9,7-6-3,-1-5-13,-2-4-58,-8-5-81,-2-4-122,-4-8-393</inkml:trace>
  <inkml:trace contextRef="#ctx0" brushRef="#br0" timeOffset="25029.5932">18011 2663 611,'0'0'78,"0"0"6,0 0-6,0 0-32,147-46-33,-109 61-8,-9 20 0,-16 4-5,-11 4 2,-2 1 0,0-6 2,-9-4-2,-4-6 6,2-9 3,2-8 0,7-7 3,2-4 14,0 0 71,15-4-14,30-14-61,9 1-24,1 2-7,-4 10-53,-15 2-109,-9 1-256</inkml:trace>
  <inkml:trace contextRef="#ctx0" brushRef="#br0" timeOffset="25404.7666">18878 2711 666,'0'0'122,"0"0"17,0 0-63,122 34-17,-75 22-15,-9 14-10,-13 18-6,-20 10-6,-5 9-8,-26 4 3,-26-2-1,-21 0-12,-13-10 0,-4-6-2,1-16-2,3-14 1,3-10-2,5-10-20,5-9-86,16-17-162,24-17-422</inkml:trace>
  <inkml:trace contextRef="#ctx0" brushRef="#br0" timeOffset="38947.649">5186 6145 266,'0'0'71,"0"0"-43,0 0 59,0 0-13,0 0-28,0 0-14,0 0-7,-13-107 18,13 97 2,0-1 2,0 3-9,0 1-24,0-3-1,0-1 0,0 4 1,0-1 3,0 3 1,0 3 0,0 2 3,0 0-6,0 0-10,0 4-5,2 26 0,3 15 11,-3 9 63,-2 4-39,0 0-6,0-5-13,0-2-5,-9-5-7,3-8 0,-2-7-3,6-11 1,2-10 1,0-8-1,0-2 0,0 0 7,0 0 5,0 0 11,0 0 7,0-10-24,0-2-6,0-2-1,7-6 0,6-6-2,8-10 1,6-10-3,9-13-5,7-6-11,4 0-11,0 7 8,-6 12 9,-10 14 2,-16 9 7,-3 13 4,-12 5 2,0 5 5,0 0-3,0 0-4,0 0-2,0 0-5,-8 17 1,-15 9 6,-10 13 3,0-1 3,2-3-3,2 0 0,3-5-1,1-4 3,3-6-1,9-8-3,3-5-1,7-7 2,3 0 1,0 0 6,0 0 1,0 0 13,0 0 10,0 0-9,0 0-16,3-1 3,-1-1-1,-2 2-4,0 0-1,0 0 2,2 0-1,0 0 1,6 0 2,7 0-7,13 10 3,16 15-3,5 4 6,-1 3 1,-1 3-7,-11-1 0,-4-4 1,-13-7-3,-5-6-9,-7-7-21,-3-4-15,-4-6-25,1 0-14,2-23-44,4-19-217</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0:56:44.164"/>
    </inkml:context>
    <inkml:brush xml:id="br0">
      <inkml:brushProperty name="width" value="0.05292" units="cm"/>
      <inkml:brushProperty name="height" value="0.05292" units="cm"/>
      <inkml:brushProperty name="color" value="#FF0000"/>
    </inkml:brush>
  </inkml:definitions>
  <inkml:trace contextRef="#ctx0" brushRef="#br0">5971 6368 118,'0'0'276,"0"0"-231,0 0 15,0 0 20,0 0-21,0 0-33,0 0-16,6-14 4,-6 14-8,0 0-5,0 0 4,0 0 12,0 0 14,0 0 13,0 0-2,0 0-7,0 0-22,0 0 2,0 0-9,0 0-4,0 0 2,-8 0-4,1 0-43,7 0-150,0-13-299</inkml:trace>
  <inkml:trace contextRef="#ctx0" brushRef="#br0" timeOffset="617.3124">6490 5988 344,'0'0'95,"0"0"-33,0 0 41,0 0-49,0 0-25,0 0 2,0-59 1,0 51 4,-2 3-18,2 1 31,0 1-18,0 3-7,0 0-8,0 0-16,0 0-8,0 16-8,0 14 16,0 8 6,0 7 7,0 4-3,0 2 3,-4-1-2,-7-4-5,1-5 4,0-6-5,3-4 10,3-9-11,4-8-3,0-7 0,0-5 1,0-2 7,21 0 43,18-2-12,7-12-23,1 2-14,-9 4-3,-9 4-1,-4 3-20,-8 1-55,-1 0-36,-3 0-88,-11 0-87</inkml:trace>
  <inkml:trace contextRef="#ctx0" brushRef="#br0" timeOffset="855.0447">6465 6203 372,'0'0'94,"0"0"16,0 0 20,0 0-50,0 0-9,0 0 5,-6-21-27,20 17-42,15-3-4,11-2-2,0 1-1,-2-1-19,-2 2-33,-7-1-36,-10 2-67,-6-2-85</inkml:trace>
  <inkml:trace contextRef="#ctx0" brushRef="#br0" timeOffset="1075.5678">6430 5913 424,'0'0'70,"0"0"23,0 0 16,0 0-24,0 0-50,0 0-24,54-20-7,-36 20-2,1 0-2,6 0-4,0 0-52,4 0-150</inkml:trace>
  <inkml:trace contextRef="#ctx0" brushRef="#br0" timeOffset="2014.6681">7028 5518 285,'0'0'45,"0"0"20,0 0 12,0 0-10,0 0-14,0 0 6,0-74-10,0 72-15,-2 2-1,2 16-33,0 39-4,-5 31 4,1 26 76,-6 19 4,-5 12-29,-7-3-13,-3-4-9,0-5-14,6-12-6,7-15-2,6-17 1,6-22 0,0-17-2,0-16 5,0-14-5,2-9 1,-2-8 2,0-1 5,4-1 6,1-24-20,2-4-13,4-3-48,0-2-97,2 4-143</inkml:trace>
  <inkml:trace contextRef="#ctx0" brushRef="#br0" timeOffset="3153.9897">7157 6775 629,'0'0'93,"0"0"-30,0 0 26,0 0-34,0 0-44,0 0-8,58 14 0,-46 29-1,-6 7 8,-2 8-7,-4 1 0,0-4 1,0-3-4,0-8 3,-10-13-1,1-12 0,6-8 0,-2-10-1,5-1 10,-2-9 38,2-28-7,0-11-27,2-1-10,21 0-2,-1 11-3,4 9 0,1 8-3,-4 7 1,-1 5-5,-2 6 3,-2 3 3,0 0-7,-3 10 1,-4 15-3,-3 10 3,-8 3 7,0 5 1,0-5-1,0-2-2,-8-6 2,-3-6 0,5-6 0,2-9-1,-1-2-1,2-5 2,1-2 7,0-2 11,2-27-2,0-11-6,0-6-7,17-1-3,11 4-1,1 5-12,0 12 5,0 8-2,-10 6 7,0 8 0,-6 4 2,-2 0 1,-4 0 0,-1 11 0,-1 10 0,-3 7 2,0 4 5,-2 5 1,0-4-7,0-1 2,0-6-1,0-1-1,0-8 4,0 0-4,5-5-1,-3-4-2,3-2-1,5-5 3,0-1 3,14 0 5,1-11-2,6-10-2,2-5-2,3-4-1,2-4-1,-2 3 0,-3-4-13,-6 3 5,-10 6 1,-3 6-11,-7 5 14,-5 8 2,-2 1-3,0 2 0,0-2-4,-2 2 7,-9-1-1,-1 5-2,-5 0-2,-6 0 2,-8 18 3,-2 8 2,-1-1 12,7 1-1,7-2-1,8-2-3,7-2 2,5-4-4,0-3 1,0-6 0,0-3 0,5-1-1,14-3 2,2 0 6,5 0-3,-2-13-2,-6 3-4,-6 6-2,-8 4 5,-2 0-7,4 0-7,2 2 0,2 13 7,2 0-4,4-1-58,3-4-134,6-10-210</inkml:trace>
  <inkml:trace contextRef="#ctx0" brushRef="#br0" timeOffset="3373.2598">8209 6863 758,'0'0'27,"0"0"-15,0 0 69,0 0 31,31 113-47,5-83-34,2 1-18,0-4-7,-4-1-6,-8-1-4,-11-8-64,-10-3-69,-5-3-60,0-7-118</inkml:trace>
  <inkml:trace contextRef="#ctx0" brushRef="#br0" timeOffset="3595.1683">8421 6865 513,'0'0'221,"0"0"-187,0 0-9,0 0 9,0 0 36,0 0 15,-125 129-24,80-83-20,1 2-7,-3 0-19,7-3-8,4-5-4,10-5-3,7-10-28,15-15-137,4-10-234</inkml:trace>
  <inkml:trace contextRef="#ctx0" brushRef="#br0" timeOffset="6596.6181">9439 6104 182,'0'0'129,"0"0"-58,0 0 3,0 0-16,0 0-21,0 0-33,0-30-4,0 28 5,0 2 1,0 0 5,0 0-1,0 0-2,0 0-4,0 0-4,0 0 0,0 0-3,-2 0 3,-4 0 0,-1 0 0,-2 0 3,-2 0-2,-2 0 3,-3 0 6,-2 0 10,-2 0-9,-3 2 0,2 2 0,0 0 3,1-2 5,11 0 8,3-2 4,6 0 8,0 0 18,23 0 11,29-7-43,22-5-16,10 5-1,-1 0-2,-11 7-5,-12 0-1,-18 0-30,-13 11-77,-18 7-76,-11 1-134</inkml:trace>
  <inkml:trace contextRef="#ctx0" brushRef="#br0" timeOffset="6800.5048">9484 6300 472,'0'0'234,"0"0"-215,0 0 28,0 0 50,0 0-41,0 0-22,2 0-12,39 0-1,21-2-6,10-4-7,5 2-8,-6 3-41,-5-11-138,-16-2-230</inkml:trace>
  <inkml:trace contextRef="#ctx0" brushRef="#br0" timeOffset="8598.1817">11530 5502 195,'0'0'86,"0"0"-39,0 0 28,0 0-3,0 0-5,0 0-14,-8-72 10,8 60-14,0-2-22,0 2 6,0 3-3,0 0-13,0 3-4,0 1-7,0-4-1,0 1-4,0-2 3,0-1-3,0 2-1,0 0 2,0 4 13,0 5 4,0 0-2,0 0-17,0 18-7,0 22 7,0 16 20,0 7 18,0 0-16,0 1 2,0-7-3,0-11-9,0-6-6,0-10-4,0-8 0,0-7 1,0-8-2,0-2-1,0-2-25,2-3-63,2 0-85,0-12-149</inkml:trace>
  <inkml:trace contextRef="#ctx0" brushRef="#br0" timeOffset="8887.5635">11189 5934 424,'0'0'203,"0"0"-151,0 0 67,0 0 10,0 0-106,141-17-22,-52 7 4,7 3-4,-2 4-2,-17 3-24,-13 0-110,-18 0-88,-17 12-193</inkml:trace>
  <inkml:trace contextRef="#ctx0" brushRef="#br0" timeOffset="9401.3757">11424 6298 595,'0'0'85,"0"0"-19,0 0 45,0 0-43,0 0-29,0 0-26,29-78-6,3 70-2,5 4 9,-6 4-7,0 0 3,-9 14-10,-4 14 0,-6 4-4,-10 5 3,-2-2-1,-7 3-1,-22 2 3,-12 2 0,-1-1 3,3-3-3,5-8 1,7-9 0,13-10 0,8-7 1,4-4 10,2 0 15,0 0 19,2 0-4,29 0-11,13-10-29,14 0 1,3 0-2,-3 2 0,-13 2 0,-15 2-1,-14 2-1,-12 2 1,-4 0-1,0-3-7,0 3 1,0-3 0,-10 1 3,-1 0 3,2-2 0,6 2 1,1 0 0,2 2-3,0 0-26,0 0-66,0-6-127,0-7-263</inkml:trace>
  <inkml:trace contextRef="#ctx0" brushRef="#br0" timeOffset="10225.5112">12273 5787 546,'0'0'70,"0"0"-1,0 0-2,0 0-22,0 0-34,0 0-5,78 32 2,-70 3-1,-3 6 4,-2-1-3,-3-1-4,0-6 1,0-1 0,0-7-1,-5-7-4,-2-6 2,3-7 1,-3-5-2,5 0 9,-5-3 36,3-26 1,4-13-36,0-8-2,7-4-9,14 7-3,9 8 0,-1 11-3,2 12 3,-2 9-5,-1 7 5,-3 0-5,-2 21 6,-3 9-7,-5 6 6,-8 5 3,-5-2 0,-2 0 0,0-5 0,-4-8 0,-12-6 0,5-8-6,2-7 6,5-2 2,2-3 2,-1 0 13,3-18 6,0-15-13,0-9-4,18-4-6,4 0-5,3 4-11,1 7 5,2 16-2,-1 6 2,-4 8 6,2 5-2,-2 0 7,1 10 2,-4 8 10,-2 2 10,-6 0 2,-2 0 3,-3-2-11,-4 1-11,3 0-4,-4 4-1,-2 0-37,0 3-120,-9-1-155</inkml:trace>
  <inkml:trace contextRef="#ctx0" brushRef="#br0" timeOffset="11966.4341">13156 5680 229,'0'0'20,"0"0"-9,0 0 34,0 0-6,0 0-1,0 0 23,11-49-13,-7 42 2,1 1-19,-3 3 5,-2 3 4,0 0-1,0 0-19,0 12-17,-18 25 13,-13 11 77,3 7-6,6-3-48,10-4 8,7-6-23,5-5-10,0-8-2,2-7-6,19-5 1,0-10-2,0-7 5,3 0 0,3-15-10,-1-21-19,-1-9-20,-7 1 2,-5 10 2,-5 15 35,-4 10 0,-2 9 18,0 0-6,0 2-12,7 19 0,3 4 2,7 3 9,5 0 2,6-5-7,1-6 3,-4-5-4,0-6-3,-8-6 2,2 0 1,-1-6 6,-7-22 20,-4-14 9,-9-9-30,0-4-7,-13 1 0,-12 8 1,7 11-1,5 13 2,4 12-5,5 9-4,-8 1-9,-1 5-73,-7 16-67,9-1-196</inkml:trace>
  <inkml:trace contextRef="#ctx0" brushRef="#br0" timeOffset="12280.387">13523 5249 379,'0'0'102,"0"0"-48,0 0 12,0 0 22,125 47-44,-109-3-24,-7-2-11,-9-3-6,0-4-1,0-15 8,0-6-6,0-10 10,0-4 43,0 0 96,0-15-20,15-16-96,14-3-30,20-2-5,12 7-2,6 9-9,3 5-116,-14 6-210</inkml:trace>
  <inkml:trace contextRef="#ctx0" brushRef="#br0" timeOffset="13667.4026">14510 5432 379,'0'0'58,"0"0"14,0 0-6,0 0-30,0 0-9,0 0 14,33-44-2,-31 42-2,0 2-7,-2 0-10,0 0-13,0 6-6,-2 18 3,-19 13 31,1 4 13,3 2-7,-4 4 9,1-4-25,1-4-11,-2 2 0,3-3-5,3-2-5,-2-4-3,9-8 1,4-10 0,2-6 1,2-6-3,0-2 3,0 0 4,0 0 2,0 0-4,0 0-3,0 0-2,0 0 2,0 0 1,0 0 4,0 0 9,0 0 14,0 0-7,0 0-11,0 0-7,0 0-1,0 0-4,0 0 0,0-2-1,0 2-15,0 0-30,0 0-41,0-5-112,0-7-390</inkml:trace>
  <inkml:trace contextRef="#ctx0" brushRef="#br0" timeOffset="14074.3595">14444 5458 409,'0'0'93,"0"0"-12,0 0 16,0 0-33,58-118-32,-40 92-15,-1 3 14,2 6 8,-4 2-12,1 5-6,-6 3 8,-2 5-6,1 2-1,-1 3-18,1 28-3,3 11 19,-8 8 21,-2 5-1,-2 6-19,0-1-6,0 2 0,0-5-12,0-6 0,0-5 1,2-8-3,9-6-1,3-6-35,6-9-77,-2-13-69,-2-4-188</inkml:trace>
  <inkml:trace contextRef="#ctx0" brushRef="#br0" timeOffset="14298.5608">14335 5627 568,'0'0'158,"0"0"-70,0 0 25,0 0-56,0 0-55,138-53-2,-78 48 0,2 0-77,-1-5-135,-10-3-354</inkml:trace>
  <inkml:trace contextRef="#ctx0" brushRef="#br0" timeOffset="14634.7318">14689 4993 467,'0'0'103,"0"0"-9,0 0-8,0 0-17,0 0-43,0 0-1,99 4-13,-80 33 12,-5 4-14,-5-5-4,-7-9 2,-2-8 0,0-6 2,0-6-4,0-2 15,0-5-3,0 0 23,0 0 26,14-3-13,19-17-26,22-1-28,17 2-10,3 13-47,-1 6-88,-11 0-187</inkml:trace>
  <inkml:trace contextRef="#ctx0" brushRef="#br0" timeOffset="17125.2326">8691 5508 368,'0'0'60,"0"0"-5,0 0 34,0 0-3,0 0-25,0 0-3,0 0-15,0 0-3,2-64 1,-2 64-21,0 0-4,1 0-3,2 0-13,2 16-5,3 28 5,2 21 3,1 16 36,-1 16 6,0 5-10,-3 7-6,-1 0-9,-2 4 3,1 2-13,0 1 7,-3 2-1,-2-6 5,0-6-10,0-1 0,-2-4-4,-16 5 6,-5-2 3,-2-2 5,0-4-17,2-9 8,3-8-3,2-8-5,11-11 0,5-15 2,2-13-4,0-13 1,0-16 0,0-5-2,2 0 0,16-23-1,7-9-47,-3 2-17,-4 4-5,-10 2-101,0 2-299</inkml:trace>
  <inkml:trace contextRef="#ctx0" brushRef="#br0" timeOffset="18099.4955">8909 7981 276,'0'0'111,"0"0"-17,0 0 1,0 0-1,0 0-22,0 0-11,-49-38 0,49 34-10,0 0-18,9-4-28,13 2-5,9 1-1,6 5 1,-6 0-2,-6 0 2,-2 19-2,-11 7-5,-10 6 4,-2 6 1,-18 9 2,-18-1 3,-3 3 0,-2-1-3,5-6 3,9-12-2,6-9 0,16-13-1,5-8 2,0 0 13,11-19 13,23-21-23,7-15-5,9-8-1,0-7-6,0 1-26,-8 3-50,-8 16 23,-14 14 60,-11 15 12,-9 12 14,0 5-3,0 4 11,0 0-25,-16 20-8,-12 17 17,3 7 7,-1 2 28,7 0-19,8-1-3,8 0-6,3-7-8,0-2-10,12-5-1,9-4-2,7-2 1,1-10-5,5-2-28,6-10-57,0-3-97,-3 0-134</inkml:trace>
  <inkml:trace contextRef="#ctx0" brushRef="#br0" timeOffset="18313.4317">9455 7953 547,'0'0'263,"0"0"-157,0 0-12,0 0-34,0 0-54,0 0-6,136-39-3,-102 39-52,-12 14-65,-8 7-72,-10 1-56</inkml:trace>
  <inkml:trace contextRef="#ctx0" brushRef="#br0" timeOffset="18458.4745">9489 8168 572,'0'0'201,"0"0"-129,0 0 58,0 0-29,0 0-52,0 0-36,97-12-13,-27 1-48,8-1-80,0 1-81,-3-7-86</inkml:trace>
  <inkml:trace contextRef="#ctx0" brushRef="#br0" timeOffset="18752.421">10168 7822 370,'0'0'174,"0"0"-51,0 0-14,0 0-3,0 0-38,0 0-47,-100-58 13,56 102 4,-1 11 10,5 7-16,9 2-13,10-4 0,13-5-9,8-6-8,4-8 0,30-14 7,11-13 2,7-14 2,3-2-1,6-37-3,-3-16-2,-4-6-2,-12 0 7,-19 5 0,-23 6 21,-2 7-17,-46 7-16,-19 12-8,-10 20-32,-1 4-73,15 8-132,24 13-504</inkml:trace>
  <inkml:trace contextRef="#ctx0" brushRef="#br0" timeOffset="20178.3839">16399 5646 651,'0'0'105,"0"0"-104,0 0 19,183-10 24,-47-4 15,33-2-7,16 2-11,-6 0 4,-34 2-22,-42 5-13,-39-2-10,-35 7 0,-19 0-3,-10 1-12,0 1-20,-29 0 3,-13 0 25,0 0-24,6-7-4,12-3 13,13-5 22,4-8 8,3-3-8,-1-2 0,-1 1-5,-4 4 3,0 7 2,1 2-1,-1 4 1,0 6 0,-4-1-5,-4 4 3,0-1 2,-1 0 4,-2-1 6,3 2 8,7 1 1,7 0 4,4 0-4,0 0 7,13 8-11,34 26 6,16 14 31,5 8-27,-1 4-7,-15-2-15,-21-5-2,-20-6-1,-11-1-2,-27-7 0,-28 1 0,-5-3-5,4-8-41,18-5-43,26-15-127,12-9-190</inkml:trace>
  <inkml:trace contextRef="#ctx0" brushRef="#br0" timeOffset="20628.4756">18722 5257 453,'0'0'101,"0"0"-16,0 0 53,0 0-49,0 0-28,0 0-11,-3-49-34,1 70-16,-4 17 0,-6 12 72,3 8-20,1 1-24,6 1-6,2 0-11,0-4-5,8-5-6,6-9-28,-1-12-114,-6-14-64,-1-15-57,-6-1-197</inkml:trace>
  <inkml:trace contextRef="#ctx0" brushRef="#br0" timeOffset="21010.3464">18719 5233 499,'0'0'77,"0"0"27,0 0-5,0 0-30,0 0-16,0 0-32,71-86-21,-52 123 0,-1 8 14,-1 5 11,3 3 4,1-7-17,1-6-6,4-5 1,1-14-3,4-7 3,2-10 4,3-4-3,3-4 2,3-26-1,2-16-9,1-17-17,-3-11-1,-9 0-34,-8 12-4,-13 18 51,-8 20 5,-4 14 11,0 10-5,0 0-3,0 14-1,-14 20 2,-3 10 13,1 4 19,5 7 7,3 1-14,8 0-14,0 8-13,4 4-2,17 1-118,4-9-117,-2-14-318</inkml:trace>
  <inkml:trace contextRef="#ctx0" brushRef="#br0" timeOffset="21617.3098">19451 5717 170,'0'0'583,"0"0"-505,0 0 17,0 0-42,153-131-41,-101 97-7,-5 0 7,-5 0-10,-11-2 4,-10 0-4,-11 6-2,-10 2-2,0 8 0,-12 6-5,-21 6 1,-6 8 2,-8 0 4,-2 25 19,3 13-2,5 8 23,12 3 4,11-1-16,13-2-16,5-6-5,8-3 2,27-10 3,15-6-4,6-11 3,12-10-3,5 0-8,6-19-8,0-15-6,-7-8-1,-9-2-2,-15 2 10,-14 6-14,-10 4 21,-8 6-5,-10 4 0,-3 3 1,-3 4-5,0 5 1,0 6-8,-12 4 5,-7 0 5,-8 12-1,0 14 5,-4 3 2,3 0 7,7-3 5,1-2 10,9-4-6,6-6-12,2-6 1,3-2-5,0-4-2,30-2 1,13 0-5,5-13-36,6-10-23,-12 5 1,-11 8 51,-13 10 13,-11 0 21,-7 0-20,0 18 4,0 8 5,0 4-10,4-7-43,11-14-270</inkml:trace>
  <inkml:trace contextRef="#ctx0" brushRef="#br0" timeOffset="21960.352">20559 5332 642,'0'0'287,"0"0"-287,0 0-18,0 0 16,0 0 2,4 135 3,-6-91 3,-10-10-4,2-8-2,-3-9-1,3-6-2,6-10-3,-1-1 6,3-4 11,2-28 7,2-10-18,30-4-11,7 6-31,0 13 22,-10 13 20,-7 14 5,-9 0 30,-4 9-16,-5 13 3,-1 2 8,-3 2 11,0 2-12,0 0-20,0 0-9,14-12-138,6-11-402</inkml:trace>
  <inkml:trace contextRef="#ctx0" brushRef="#br0" timeOffset="22300.2646">21481 5185 769,'0'0'41,"0"0"-37,-24 143 113,13-65-18,0 4-42,-1 4-18,6 1-29,-3-3-7,2-1-3,-6-11-7,2-9-93,-1-20-115,6-24-126</inkml:trace>
  <inkml:trace contextRef="#ctx0" brushRef="#br0" timeOffset="22530.2012">21408 5324 622,'0'0'131,"0"0"-79,0 0-14,123-58-8,-75 58-22,-3 30-8,-9 14 0,-20 8-6,-16 2 3,-5-8 2,-42-1 1,-12-13 2,-6-5 2,0-6 7,9-9-11,19-10-77,19-2-139</inkml:trace>
  <inkml:trace contextRef="#ctx0" brushRef="#br0" timeOffset="23431.4088">21934 5259 712,'0'0'86,"0"0"-20,0 0 2,0 0-44,0 0-18,0 0-6,-44 85 31,41-37-2,3-2-18,0-5 3,12-6-8,12-11-5,-1-12-1,5-10-25,-3-2-1,-5-11 3,-1-26-6,-5-9-4,-10-3-12,-4 3 27,-2 7 18,-24 8 0,-6 8 5,2 5 3,7 6 14,10 5-5,4 5-6,7 0 0,-1 2 6,3-1 11,0 1 7,18 0-16,26 0 1,19 0-13,15 0 0,7 0-7,2 0-17,-11-4 15,-7-7 2,-18-1 0,-18 0 4,-13 5 0,-13 0 23,-7 3-7,0 3-20,-15 1-20,-21 0 8,-5 0 8,6 17-3,8 4-7,14-1-3,9 1-4,4 1 4,4 3 4,27-1 8,5 2 5,-3 0 2,-2-3-1,-8-2-1,-10-3-1,-7-2 1,-3-2 1,-3-2 0,-3 2 2,-18-2 7,-10 0 3,-2-1-5,1-2-6,3-5 0,4 0-2,7-4-23,5 0-19,7 0 6,6 0 1,0 0 17,22 0 14,22 0-11,12-12 15,6-5 6,5-6 4,2-5 28,-7-4-17,-6-3-3,-14-2 13,-15 3-8,-11 6-10,-11 6 8,-5 7-8,0 5-13,0 4-3,-11 6-3,-3 0 3,3 0-2,-1 4 5,2 15 1,-3 3 12,0 4 4,5 2-7,0 2-5,2 0 1,6 0-6,0 2-20,0-8-102,3-8-174</inkml:trace>
  <inkml:trace contextRef="#ctx0" brushRef="#br0" timeOffset="23599.1781">22993 4791 816,'0'0'14,"0"0"-14,0 0-37,0 0-274</inkml:trace>
  <inkml:trace contextRef="#ctx0" brushRef="#br0" timeOffset="24000.2778">23163 4957 921,'0'0'123,"0"0"-123,0 0-1,0 0 1,-14 118 40,5-48-17,-5 1-16,-3-5-5,-3-11 1,-1-10-3,8-13-23,5-16-16,0-5-5,8-11 6,0 0 38,0-3 11,6-14 0,11-6-1,5 0 23,5 4-25,3-1 15,5 1-10,5 2-7,0 3-5,-2 3-1,-10 7 0,-9 4 0,-4 0 0,-10 4 0,-5 17 5,0 3-5,0 4 0,-15 6-1,-6 0-32,13-6-184,4-10-543</inkml:trace>
  <inkml:trace contextRef="#ctx0" brushRef="#br0" timeOffset="24160.4653">23450 4930 1012,'0'0'89,"0"0"-78,0 0-11,0 0-108,0 0-393</inkml:trace>
  <inkml:trace contextRef="#ctx0" brushRef="#br0" timeOffset="24797.2865">23606 5198 791,'0'0'156,"0"0"-63,0 0-42,0 0-51,0 0-12,0 0 12,-78 100 4,64-49-1,14 0 0,0-13-1,0-9-2,14-12-12,-5-9-5,-4-8 17,9 0 13,7-16 1,8-22-4,0-5-10,-9-1 0,-12 13-1,-8 7-4,0 7-9,-17 8 4,-1 3 8,7 3 4,4 3-2,7-2 1,0 2 3,0-3 18,2-6 19,25 4-18,11-8-21,7 5-2,1 0 3,1-2 6,-2 3 0,-9-2 1,-12 4 7,-10 0 14,-12 5-3,-2 0-28,0 24-7,0 17-3,0 8 10,-2 2 2,-12-3-1,3-8-1,2-6-5,1-10-6,-2-10-7,6-3 2,2-10-8,2-1 8,0 0 16,0-6 16,20-23-4,20-14-11,11-5-1,2 6 0,-3 10-2,-17 16 1,-11 14 1,-9 2 18,-3 2-14,-3 22-4,-5 10-2,-2 8-2,0 4-66,-16 0-171,-21 1-247</inkml:trace>
  <inkml:trace contextRef="#ctx0" brushRef="#br0" timeOffset="25028.4453">22484 6043 639,'0'0'231,"0"0"-194,0 0 127,0 0-10,0 0-58,210-14-74,-42-4-18,15 0-4,-3 3-1,-23 3-32,-27 1-22,-32 7-31,-33 2-79,-39 2-164</inkml:trace>
  <inkml:trace contextRef="#ctx0" brushRef="#br0" timeOffset="25259.5578">22717 6309 768,'0'0'260,"0"0"-168,0 0 55,189-29-112,-42 7-32,18 2 1,-4 2-4,-23 4 1,-29 2-1,-40 2 1,-31 2 0,-22 3-1,-14 0-3,-2-2-24,-4 4-58,-32-5-110,-15-4-205</inkml:trace>
  <inkml:trace contextRef="#ctx0" brushRef="#br0" timeOffset="28203.7716">4984 9717 456,'0'0'51,"0"0"-29,0 0 14,0 0 3,0 0-6,0 0-17,29-107 16,-20 90 0,-3 2 8,3-2-10,0 5 2,-2 4 0,-3 4 15,-2 4-5,-2 0-37,0 27-3,1 22-2,-1 13 45,0 15-7,0 6-9,-1 1-18,-12-4-2,-3-10-8,1-11 2,3-16-1,4-18 0,6-13 1,-1-10-2,3-2 7,0 0 7,3-17 2,26-26-8,8-18-9,10-17 0,0-9-8,0 5-9,-6 9-18,-5 21 34,-2 15 1,-4 8-4,-6 14 4,-6 3-2,-7 10 1,-9 2-5,-2 0 6,0 0-6,0 0-6,0 0-1,-15 21 5,-15 13 6,-10 6 2,0 4 0,2-4 2,6-8 3,11-11-4,8-10-1,6-4 0,6-7 4,1 0 11,0 0 20,0 0 5,0 0-9,0 0-9,0 0-14,0 0-8,0 0-2,-2 0-3,2 0 0,0 0-1,0 0 6,0 0 2,0 0 2,0 0 2,0 0 7,0 0-1,0 9 1,0 17-12,18 15 4,13 10 27,9 6 0,5-3-5,-1-4-14,-3-7-12,-10-10 1,-7-6-2,-8-11-3,-9-8-24,-7-6-22,0-2-11,0 0-5,2-14-48,12-12-293</inkml:trace>
  <inkml:trace contextRef="#ctx0" brushRef="#br0" timeOffset="28440.4129">5782 10110 929,'0'0'122,"0"0"-66,0 0-20,0 0-12,0 0-22,0 0-2,10-9-30,-7 18-112,-3 1-123,0-6-379</inkml:trace>
  <inkml:trace contextRef="#ctx0" brushRef="#br0" timeOffset="28797.3118">6249 9599 826,'0'0'42,"0"0"14,0 0-1,0 0 16,0 0-33,0 0-38,39 16-12,-39 37 12,0 8 15,-4 8-4,-15-2-7,-1 0 11,3-11-14,3-10 5,7-14-5,5-12-1,2-8 1,0-6 4,17-4 5,20-2 1,11 0 5,10 0-16,0-2-9,-8-4-36,-17 2-48,-16-1-66,-17 0-127</inkml:trace>
  <inkml:trace contextRef="#ctx0" brushRef="#br0" timeOffset="28977.5735">6232 9900 580,'0'0'266,"0"0"-142,0 0-35,0 0-15,0 0-47,120-90-24,-69 87-3,-6 3-6,-11 0-52,-18 0-111,-12 4-127,-4 0-150</inkml:trace>
  <inkml:trace contextRef="#ctx0" brushRef="#br0" timeOffset="29171.0236">6321 9671 639,'0'0'122,"0"0"-53,0 0 33,0 0-6,0 0-33,0 0-15,-4-82-17,33 80-17,19 2-14,11 0-6,4 0-37,-8 6-87,-13 0-115,-13-6-384</inkml:trace>
  <inkml:trace contextRef="#ctx0" brushRef="#br0" timeOffset="29861.4149">7052 8891 473,'0'0'35,"0"0"40,0 0 22,0 0-1,0 0-35,0 0-33,26-46-28,-16 92 0,-1 24 50,-3 25 25,-6 18 7,0 20-23,-11 4-22,-16 9-11,-4 9 0,-2-9-20,2-10-2,8-18-1,13-23-1,10-23-2,0-16 1,14-14 1,2-15-2,-6-8-19,3-13-56,2-6-91,12-6-139</inkml:trace>
  <inkml:trace contextRef="#ctx0" brushRef="#br0" timeOffset="30701.158">7319 10168 712,'0'0'76,"0"0"-43,0 0-6,0 0-19,0 0 9,0 0 7,45 148-18,-43-99-2,-2-5-3,0-4 1,-2-10 0,-9-7-2,4-14 0,0-5 0,5-4 3,2-5 14,0-22-10,0-7-4,0-8-2,19 2-1,7-1-5,10 9-1,4 13 1,-5 0 5,-4 12-5,-8 1 4,-7 6-2,-3 0 2,-7 6-7,-3 18 8,-3 5 4,0 8 0,-5 3 4,-10-4-4,-1-4-2,7-10 0,3-10 2,4-5-1,2-7 0,0 0 6,0 0 6,0-5 12,0-19 4,13-14-31,18-11-1,9 0-16,4 5-13,-1 9 4,-6 15 22,-7 11-1,-9 6 0,-4 3 5,-4 9 0,-4 21 3,-4 10 18,-5 6 8,0 3 8,0-5-17,-3-7-6,3-11-5,0-8-4,0-10 3,9-3-2,16-5-6,9 0-6,7-22-15,5-13-10,2-9 5,-3 0 6,-9 2 5,-10 6 3,-10 12 7,-12 8 5,-4 8 8,0 6 13,0 2-13,0 0-8,-10 0-4,-10 19 4,2 10 9,-4 3 16,8 2-4,4-2-6,6-2-4,4-4 0,0-6-5,0-4-6,11-3-1,11-8-49,12-5-34,7 0-107,-2-24-326</inkml:trace>
  <inkml:trace contextRef="#ctx0" brushRef="#br0" timeOffset="30844.4058">8305 9874 834,'0'0'66,"0"0"-66,0 0-54,0 0-218</inkml:trace>
  <inkml:trace contextRef="#ctx0" brushRef="#br0" timeOffset="31234.2748">8419 10159 840,'0'0'103,"0"0"-29,0 0-15,0 0-30,115-5-17,-101 36-11,-5 3-1,-9 1 0,0 0 0,0-5 0,-16-4 0,-4-4-2,1-8 0,5-4-6,5-6-5,4-4-8,5-9 21,0-22-1,18-17 0,17-1-18,11 3-18,0 10 24,-1 14 7,-3 10 6,-3 8 3,-9 4 26,-8 0 27,-6 12-21,-7 11-13,-7 4-8,-2 2-1,0 5-5,0 0-6,0 0-2,-11-2-83,3-9-178,0-8-463</inkml:trace>
  <inkml:trace contextRef="#ctx0" brushRef="#br0" timeOffset="32313.4191">9331 9007 494,'0'0'87,"0"0"-25,0 0 19,0 0-2,0 0-12,0 0-24,66-88-7,-56 82-3,-2 4 0,-3 2-3,-1 8-19,-1 42-2,3 37-6,-6 37 52,0 35-11,-23 15 1,-17 22-2,-6 7 4,-1-7-22,5-5-19,5-21-6,14-20 7,2-22-6,10-24 0,7-27 1,1-19-2,3-12 0,0-11 3,-2-5-1,0-5-1,-7-4-1,5-5-2,-5-4-6,4-3-10,1-9-8,1 2-9,1-2-19,2 0-18,0-27-67,0-18-290</inkml:trace>
  <inkml:trace contextRef="#ctx0" brushRef="#br0" timeOffset="33723.4471">9231 11464 68,'0'0'582,"0"0"-479,0 0-54,0 0-5,0 0-6,0 0-15,0 0-17,29-91-4,-19 87 0,-1 0 5,-3 0-3,6-2 20,1 1 7,4 1-10,11 4-16,6 0-4,-1 0 2,0 26 3,-6 9 4,-12 9-7,-7 5 0,-8 3-3,0-3 3,-19-6-1,-10-7 1,-4-6-3,0-7 0,8-12 4,12-4-3,8-7 2,5 0 8,5-29 11,33-17-22,12-17-17,12-4-17,-3 6 16,-6 12 12,-15 14-5,-11 13 9,-13 8 2,-8 9 13,-6 5 8,0 0-4,-8 1-16,-28 28 5,-7 7 16,1 10 25,9 4-27,8-6 7,17 3-8,6-10-10,2-5-4,4-2-2,27-5-3,17-6-25,13-8-62,8-11-143,-2 0-231</inkml:trace>
  <inkml:trace contextRef="#ctx0" brushRef="#br0" timeOffset="33890.2088">10062 11360 408,'0'0'481,"0"0"-354,0 0-42,0 0-40,118-56-44,-64 56-1,-8 0-22,-19 10-117,-21 13-188</inkml:trace>
  <inkml:trace contextRef="#ctx0" brushRef="#br0" timeOffset="34030.3898">9956 11710 692,'0'0'293,"0"0"-232,0 0 61,0 0-73,137-43-49,-52 23-2,0 1-74,-1-5-152,-8-2-259</inkml:trace>
  <inkml:trace contextRef="#ctx0" brushRef="#br0" timeOffset="34407.607">10753 11219 856,'0'0'185,"0"0"-131,0 0-42,0 0 24,-27 104 14,0-41-18,2 1-18,-1 0-12,3-6 0,4-9 0,4-16-4,7-15 0,4-11-5,4-7 7,0-7 7,0-29 9,27-24-15,12-24-1,18-12 0,7-3-21,0 13-5,-8 20 3,-16 22 12,-13 21 8,-13 16 3,-10 7-2,-2 5-5,5 26-1,-5 9 8,-2 6 13,0 1 4,0 5-1,0-1-6,0 2-4,0-1-6,0-6 0,0-4-53,-4-10-124,-11-14-265</inkml:trace>
  <inkml:trace contextRef="#ctx0" brushRef="#br0" timeOffset="34550.0193">10757 11468 715,'0'0'192,"0"0"-82,0 0-14,0 0-47,125-100-48,-42 79-1,4 6-85,-10-3-162,-17 0-219</inkml:trace>
  <inkml:trace contextRef="#ctx0" brushRef="#br0" timeOffset="35072.0135">10691 9615 805,'0'0'84,"0"0"-27,0 0 45,0 0-17,0 0-67,171-66-17,-78 66-2,-5 22-50,-15 6-97,-22 0-144,-24 4-249</inkml:trace>
  <inkml:trace contextRef="#ctx0" brushRef="#br0" timeOffset="35220.8656">10813 10004 632,'0'0'147,"0"0"-89,0 0 94,0 0-10,0 0-92,173 0-43,-67 0-7,-9-2-31,-14-3-69,-18 0-192,-17-2-361</inkml:trace>
  <inkml:trace contextRef="#ctx0" brushRef="#br0" timeOffset="35974.1378">12351 9622 452,'0'0'75,"0"0"4,0 0 17,0 0-10,0 0-19,0 0-10,7-12 2,50 5-15,47-3-33,49-2 8,35-3 8,29 6-18,-2 1-8,-21 3 1,-43 5-2,-54 0-4,-44 0-52,-40 0-12,-13 5-49,-29 7-34,-21 0 60,-5 0-265</inkml:trace>
  <inkml:trace contextRef="#ctx0" brushRef="#br0" timeOffset="36233.3148">13118 8961 678,'0'0'105,"0"0"-8,0 0-38,0 0-55,0 0-4,-22 157 11,18-72-6,3 14-5,1 3-156,-2 2-128</inkml:trace>
  <inkml:trace contextRef="#ctx0" brushRef="#br0" timeOffset="36628.265">12904 10270 610,'0'0'114,"0"0"-80,0 0 50,0 0 1,36-135-42,1 94-31,5 9-7,-1 16 5,-1 10 5,-2 6-10,-3 10 2,-8 24-7,-11 13 0,-16 4-2,0 2 4,-31-3 0,-13-4 3,-1-5-1,-1-8 3,7-11 1,14-8-2,12-11-2,11-3 4,2 0 30,8 0-4,32 0-14,20-14-20,19 2-5,5-3 3,-4 5-1,-15 0 1,-20 4 1,-22 1 1,-15 2-2,-8 1 2,0 0-2,-2 2-7,-20 0-10,-5 0-27,7 0-77,15 0-160,5 0-274</inkml:trace>
  <inkml:trace contextRef="#ctx0" brushRef="#br0" timeOffset="37880.1173">14155 9310 402,'0'0'304,"0"0"-191,0 0-39,0 0-28,120-49-27,-87 49 1,-6 7-6,-6 21-10,-6 4-4,-7 8 7,-8 3-6,0-1 2,0 2-3,-17-6 5,-1-9-5,0-8 0,5-7 1,4-8-1,5-4 4,4-2 0,0 0 10,0-17 16,0-16-23,19-9-6,14-2-1,1 4-7,2 8 3,-2 7 4,-1 9 0,0 6-5,-4 6 0,0 2-5,-6 2 7,-6 0-3,-6 18 3,-8 10-7,-3 9 7,0 3 3,-10-2 1,-6-4 0,-1-2-1,2-8 0,-5-4-4,1-6-2,4-5 2,3-9 3,6 0 1,6 0 5,0-5 8,0-19-4,25-14-9,13-11-16,17-4-15,3-3-32,-2 10 25,-2 11 29,-14 15 9,-12 10 0,-12 8 14,-9 2 9,-2 4-19,-3 22-4,-2 11 32,0 2-11,0 7 4,-2 1-2,-1-3-10,3-4-12,0-6-1,0-6-44,7-8-95,11-10-154</inkml:trace>
  <inkml:trace contextRef="#ctx0" brushRef="#br0" timeOffset="39108.4762">15418 9363 225,'0'0'29,"0"0"-14,0 0 16,0 0 2,0 0-1,0 0-1,22-73-6,-19 67 28,-3-2 7,2-2-14,-2 2-2,0-1 11,0 4 19,0 3-16,0 2-15,0 0-9,-9 5-30,-17 18 15,-4 9 24,0 5-13,14-2-2,4 0-22,12-4-3,0-2-3,0-4 0,0-1-5,8-7-21,0-8-18,-3-6 4,2-3 30,12-10 8,10-26 2,9-12-49,4-5 1,-3 9 8,-10 14 40,-8 11 1,-5 17 26,-5 2 15,5 0-13,-1 14-5,1 13 3,2 4-8,-2-4-8,-1 1-8,3-7 0,0-7 1,2-7-1,2-7 5,2 0 2,4-17 1,5-15-3,3-11 25,-7 0 21,-10-6 10,-11 1-14,-8 6-17,0 4-16,-29 4-17,-12 7 0,-3 9-2,2 13-7,4 5-24,19 0-60,15 7-144,4 0-144</inkml:trace>
  <inkml:trace contextRef="#ctx0" brushRef="#br0" timeOffset="39379.3289">15904 8645 670,'0'0'101,"0"0"5,0 0-35,0 0-56,0 0 1,124 63 7,-99-13 0,-9 1-8,-12-11-15,-1-8 1,-3-14 3,0-8 7,2-8 5,12-2 30,15-5 25,17-22-47,17-3-24,-1 6-35,-8 13-59,-23 2-146,-20 9-457</inkml:trace>
  <inkml:trace contextRef="#ctx0" brushRef="#br0" timeOffset="40397.1916">17220 8690 574,'0'0'81,"0"0"-2,0 0-50,0 0 19,0 0 3,-181 119 35,105 2 18,7 13-23,15 5-22,29-2-34,25-6-13,17-15-6,47-12-6,17-20-2,8-19-29,-2-22-34,-12-20-64,-6-23-87,-8-2-128</inkml:trace>
  <inkml:trace contextRef="#ctx0" brushRef="#br0" timeOffset="40831.1845">17917 8918 14,'0'0'762,"0"0"-727,0 0-26,0 0 9,-80 125 52,53-54-18,0-3-14,0-3-22,10-7-12,3-10-3,8-15 2,1-15 0,3-8-3,2-10 1,0 0 5,0-29 20,13-22-6,22-19-20,11-22 5,7-12-5,5-3-8,0 9-1,-13 24 5,-12 24 3,-15 23 0,-9 18 1,-5 9 2,-4 0-2,0 37-8,0 24 8,0 15 47,0 8-11,0-2-13,0-6-15,0-6-1,2-10-5,13-7-2,-3-11-13,-4-9-63,-8-16-99,0-11-109</inkml:trace>
  <inkml:trace contextRef="#ctx0" brushRef="#br0" timeOffset="41020.0812">17790 9191 834,'0'0'128,"0"0"-47,0 0 1,0 0-69,174-67-13,-87 58-8,-2 2-93,-8-4-109,-14-3-192</inkml:trace>
  <inkml:trace contextRef="#ctx0" brushRef="#br0" timeOffset="41387.8465">18410 8358 721,'0'0'100,"0"0"-75,0 0-19,0 0 14,125 66-11,-107-16-8,-10 0 3,-8-2-2,0-10-2,-10-8 0,-11-7 1,1-11 4,7-5 17,3-4 10,10-3 7,0 0 27,6 0 17,36 0-70,16-10-13,17 6-47,-1 4-82,-9 0-154</inkml:trace>
  <inkml:trace contextRef="#ctx0" brushRef="#br0" timeOffset="41602.6121">18615 9140 943,'0'0'114,"0"0"1,0 0-19,147-14-83,-51-1-13,4 1 1,-15 2-2,-18 2-15,-18 3-41,-23-1-71,-19-1-136,-7 1-398</inkml:trace>
  <inkml:trace contextRef="#ctx0" brushRef="#br0" timeOffset="42150.6549">19596 8770 794,'0'0'83,"0"0"-83,0 0 0,-11 125 64,-12-55-7,-1 1-16,1-8-22,-1-2-1,2-11-5,4-11-11,0-7 0,7-15 2,4-8-4,3-9 1,4 0 12,0-7 6,0-29 26,0-18-33,15-18-11,15-13-1,10-1-2,-3 8-8,-1 17 3,-9 20 1,-6 15-2,-5 14 5,-9 7-1,-2 5-1,-1 12-7,-4 26 0,0 19 12,0 10 24,0 3 9,-4-7-10,2-3-13,2-3-7,0-7 1,6-4-4,19-5-50,1-12-97,-3-15-200</inkml:trace>
  <inkml:trace contextRef="#ctx0" brushRef="#br0" timeOffset="42324.1582">19516 9131 722,'0'0'258,"0"0"-156,0 0-20,0 0-55,148-88-27,-78 86-4,-3 2-77,-7 0-143,-11-2-395</inkml:trace>
  <inkml:trace contextRef="#ctx0" brushRef="#br0" timeOffset="42598.2642">19852 8406 812,'0'0'22,"0"0"64,0 0-45,0 0-38,130 93-3,-91-34 6,-12 0-6,-12-13 0,-9-16-1,-4-13 1,-2-8 0,2-9 2,4 0 51,13-19 57,7-6-88,10-5-22,3 3-83,4 10-289</inkml:trace>
  <inkml:trace contextRef="#ctx0" brushRef="#br0" timeOffset="42834.1876">20728 8453 964,'0'0'108,"0"0"-34,0 0-50,120 81-12,-93-5 1,-13 17-3,-14 9-1,0 4 4,-27-2-7,-18-8 1,-11-7-2,-15-7-4,-7-8-1,-3-4-38,8-13-137,16-15-293</inkml:trace>
  <inkml:trace contextRef="#ctx0" brushRef="#br0" timeOffset="43581.6338">12313 11743 760,'0'0'123,"0"0"-31,0 0 19,0 0 3,0 0-72,0 0-36,181-63 1,-92 63-2,-4 0-5,-14 16-1,-20 10-59,-26 8-100,-23 4-173,-6 5-254</inkml:trace>
  <inkml:trace contextRef="#ctx0" brushRef="#br0" timeOffset="43720.1888">12308 12110 704,'0'0'226,"0"0"-153,0 0 51,0 0-68,156-28-53,-58 21-3,3 7-5,-4 0-76,0 0-131,-8 0-156</inkml:trace>
  <inkml:trace contextRef="#ctx0" brushRef="#br0" timeOffset="44026.9215">13711 11575 576,'0'0'147,"0"0"1,0 0-42,0 0-62,0 0-39,0 0 8,-165 92 28,92-8 8,16 5-22,17 1 0,25-5-4,15-7-12,17-9-6,48-22-1,22-21 5,16-23-4,8-6 1,1-52 2,-10-24-2,-22-19-5,-24-12 21,-36 2-3,-20 12 19,-44 11-24,-35 24-14,-12 24-17,6 28-74,24 9-121,21 9-459</inkml:trace>
  <inkml:trace contextRef="#ctx0" brushRef="#br0" timeOffset="52117.2968">19085 11023 262,'0'0'42,"0"0"11,0 0 37,0 0-37,0 0-42,0 0-6,0 0 0,0 0 12,0 0 35,0 0 2,0 0-20,0 0-6,0-2-5,0 2-7,0-3-7,0 3-7,0 0-2,0-1 0,0 1 1,0-2-1,0 0 1,0 0 5,0-1 13,0 1 8,0 2 2,0 0 7,0 0-11,0 0-12,0 0-4,0-2 1,0 2-2,0 0-6,0 0 2,0 0-1,0 0-2,0 0 12,0 0 6,0 0 13,0-1-6,0 1-1,0 0-4,0 0-12,0 0-2,0 0 2,0 0-7,0 0 8,0 0-10,0 0 6,0 0-4,0 0 2,0 0 0,0 0 3,0 0 3,0 0-2,0 0 2,0 0-6,0 0 3,0 0-4,0 0-1,0 0 2,0 0-3,0 0-1,0 0 0,0 0 2,0 0 0,0-2 2,0 0-1,0 0-2,0-1 0,0 2-1,0 1 0,0 0 1,0 0-1,0 0 0,0 0 0,0 0 0,0 0-5,0 0 1,0 0 2,0 0-2,0 0 1,0 0-1,0 0 1,0 4 3,0 10 0,0 5 3,0 10 2,4 1 0,-2 3-2,4 2 2,-4-1 0,2-4-3,1 0 2,-3 3 2,-2-6 3,2 4 1,-2-5 2,0-2-8,0-2 5,2-2-6,-2 2 2,0 4 2,0 0-4,1 4 4,2-4-6,-3-1 2,0-6-1,0-1 2,0-6-1,2-6 2,-2 0-3,3-4 0,-3 2-1,3 2 2,-3 3 1,2 2 3,0 1-3,-2 2 2,2 3-3,0-2 0,1 3 0,1 3 1,-2-2 0,-2 0 1,2-2-3,-2 2 3,0-3-2,0 2-1,0 4 3,0-1 2,0 6 3,0-1-2,0 4 1,0 0-3,0 0 0,0 2 0,0 1-2,0-3 3,0-2-5,0-2 3,0-4-1,0-2-2,0-2 1,0 5 0,0-2 0,0 4 1,0 0 0,0 1-3,0 1 2,0 1 2,0 2-2,0-1 1,0 2 2,0-3 0,0 0-3,0-4-2,0-2 3,0-3-3,0 2-1,0-1 1,0 2-1,0 2 0,0 0 2,0 4-1,0 2 3,0 5-1,0-2 0,0 1 1,-2 3-1,0-4-2,0 6 1,2 0-2,-2-8 3,-1 1-2,3-6 0,-2 3-1,2-2 0,-2 2 2,0 1 1,0 0 0,-4-2-3,1 2 0,2-2 0,3 0 0,-2 2 0,2 4 2,-2-2-2,2-2 0,0-2 2,0-2-1,0-3 0,0 1 1,0-2-2,0-1 0,0 4 2,0-1-2,0 4 0,0 4 0,-3 0 0,-5 2 2,0-2-2,2 0 0,-3 3 1,5-1-1,-1-2 2,2-1-1,3-4 0,0-1 5,0-4-4,0 0 4,0 0-5,0 2 2,0 6 1,0 2-3,0 6 2,-4 2 1,-4 2-4,1 1 2,1-4-2,2 2 0,4-7 1,0 0 0,0-8-1,0-2 1,0 2-1,0 0 0,0 6 1,-6 8-1,-1 1 0,-1-2 0,1 2 0,0-10 0,3 1 1,4-15 0,0-5-1,0-3 0,0-9-1,0 3-21,0-3-24,0 0-27,0-9-58,4-32-72,16-8-726</inkml:trace>
  <inkml:trace contextRef="#ctx0" brushRef="#br0" timeOffset="52943.1248">16061 15182 107,'0'0'173,"0"0"-56,0 0-20,0 0-19,0 0 14,0 0 12,0 0-12,-64 0-32,64 0-28,0 0-11,0 0-8,0 0-8,14 0-5,20 0-2,19 4 0,12 10-22,10 4-99,8-6-164</inkml:trace>
  <inkml:trace contextRef="#ctx0" brushRef="#br0" timeOffset="54074.1106">15387 15204 154,'0'0'56,"0"0"-17,0 0 19,-127-4-21,104 4-22,2 0 8,-8 5-7,-10 8-8,-10-5-6,-8 6-2,-6-7-12,5-2 3,4 1 9,10-6 1,11 0 51,13 0 52,11 0-9,6 0-10,2 0-20,-3 0-43,4 0-22,-6 0-6,-5 0-7,-5 0 1,-6 0 10,2 0 2,7 0 0,5 0 1,8 0 6,0 0 9,3 0-4,28 0 3,12 0 10,3 0 12,2 0-19,-6 0-1,-4 0 2,2 0-8,0 0 0,9 0 2,9 0 1,11 0 12,16 0-7,15 0-4,12 0-4,6 0 17,-3 0-10,-7 0-13,-13 0 4,-3 0-5,-8 0 0,4 4-4,-6-4 5,2 0-1,-3 0 2,0 0 1,-5 0 1,6-8-2,3-1 3,2 8-4,0-3-2,5 0-2,0 1 6,-3 3-5,-2 0 2,0 0 2,4 0-5,5 0 0,4 0 0,-3 0 1,-8-1-2,-12-5 2,-5 1-2,-3-3 6,-6 3 0,-1-3 2,3 2-4,1-1-1,6 2-3,6-4 0,2 4 4,1 2 6,3 1 2,3 2-4,9 0-7,9 0 1,11 0-1,4 0 0,1 0 1,-5 0 1,-3-12-1,-6 2-1,-2-4 0,-3 6 7,1-4-4,1 2-3,14 4-1,23-2 2,26 0-2,32 4-1,18 2 0,4 2 1,-7 0 3,-17 0-1,-23 0-1,-11 0-1,-3 0-2,-2-12 1,-1-5 1,-6-8-8,-11-5-13,-15-10-11,-15-1-34,-23 2-76,-29-10-234</inkml:trace>
  <inkml:trace contextRef="#ctx0" brushRef="#br0" timeOffset="55379.0445">19538 10495 308,'0'0'128,"0"0"-32,0 0-39,0 0-45,62-116-7,-50 100-3,-4 6 28,-1 4 61,-5 4 11,-2 2-3,0 4-56,0 30-38,-4 15 25,-7 18 44,-1 3-25,6-1-27,1-7-11,1-6-3,0-7-4,2-12-3,2-11 0,0-9-1,0-12 0,0-5 4,0 0 2,0 0 10,10-26 24,22-16-28,9-13-12,5-14 0,-2-7-6,-7-4-4,2 2-21,-6 7 13,-4 17 14,-9 16 4,-8 18 0,-8 12 0,-2 5-1,-2 3-3,0 0 0,0 5-8,-20 21 4,-9 8 8,0 5 3,1 0-3,-1-3 1,4-4-1,0-3 0,3-5 2,4-3-1,7-5 2,4-5-2,7-6 4,0 4 9,9-1 12,20 6-2,8 6-12,15 2-5,2 2 4,-1 2-2,-8-8-7,-14-2 0,-13-4-4,-7-4-17,-7 2-46,0-2-56,4-8-196,5 0-327</inkml:trace>
  <inkml:trace contextRef="#ctx0" brushRef="#br0" timeOffset="55576.06">20217 10543 375,'0'0'451,"0"0"-331,0 0-7,0 0-36,0 0-55,0 0-22,8-8 0,-8 8-15,0 7-88,0-1-60,2-4-114</inkml:trace>
  <inkml:trace contextRef="#ctx0" brushRef="#br0" timeOffset="55896.8727">20607 10060 753,'0'0'135,"0"0"-37,0 0-27,0 0-58,0 0 5,0 0-17,23 159 26,-32-96-11,-13 2-8,-1-7-1,6-8-6,5-10 2,5-13 3,7-14-5,0-2 1,0-7 4,28-4 19,16 0-2,9 0-12,5-15-11,-6 2-6,-12 2-30,-13 3-41,-9-2-87,-12 0-64,-6-4-312</inkml:trace>
  <inkml:trace contextRef="#ctx0" brushRef="#br0" timeOffset="56077.7591">20628 10353 616,'0'0'137,"0"0"-20,0 0 16,0 0-39,0 0-55,0 0-20,116-60-14,-74 49-5,-1 4-4,-12-1-40,-8-1-64,-9 2-104,-12-4-220</inkml:trace>
  <inkml:trace contextRef="#ctx0" brushRef="#br0" timeOffset="56239.712">20715 10080 371,'0'0'394,"0"0"-268,0 0-23,35-112-22,-19 90-30,2 3-43,-4 10-8,3 9-16,0 0-96,-1 16-148,-2 10-270</inkml:trace>
  <inkml:trace contextRef="#ctx0" brushRef="#br0" timeOffset="56780.4243">20113 10940 638,'0'0'85,"0"0"-24,0 0-3,0 0 40,0 0-52,0 0-46,2 31 27,-2 16 60,0 8-30,0 1-25,0 0-10,0 2-14,0 3-8,0-1-4,0-2-44,0-8-95,-2-20-162,0-26-322</inkml:trace>
  <inkml:trace contextRef="#ctx0" brushRef="#br0" timeOffset="57088.5401">19986 11193 638,'0'0'101,"0"0"-31,0 0 61,0 0-25,0 0-33,0 0-21,-2-13-6,2 4-6,0-5-8,0-12-16,2-12 5,13-11-6,10-10-3,6-5-10,2 3 1,-2 13-3,-6 18 2,-9 15 6,-7 9-4,-1 6-4,6 0-1,4 19-8,6 11 7,1 8 2,2 4-1,4 7-43,1-9-82,7-13-249</inkml:trace>
  <inkml:trace contextRef="#ctx0" brushRef="#br0" timeOffset="58552.9776">22177 15190 206,'0'0'48,"0"0"-34,0 0 17,0 0-18,0 0 30,0 0-33,0 0-10,-18-27-12,9 23 8,5 4 4,-1 0 6,5 0 48,0 0 31,0 0-14,0 0-20,13 0 17,28-5 5,19-4-14,27 0-11,31-3-22,30-3-4,36 3 3,30-2-3,20 0-4,3 2-9,-15 2-9,-25-6-6,-45 5-21,-35-1 5,-37-3-41,-24 7-12,-22 5-3,-16 3 0,-7 0-20,0 0-135</inkml:trace>
  <inkml:trace contextRef="#ctx0" brushRef="#br0" timeOffset="59738.4956">21678 16070 526,'0'0'196,"0"0"-90,0 0-34,0 0-4,0 0-21,0 0-44,9-62-3,6 62-4,7-5 4,5 5 3,9 0-2,7 0 7,1 0 4,-4 14 12,-9 3-17,-11 1-6,-13 5-1,-7 4-8,-9 9 2,-31 8 5,-14 4 1,-1 3 6,5-12 0,17-11-5,17-11 1,10-13-1,6-4-1,0 0 32,15-8 14,23-24-18,14-16-28,10-10 0,5-9-1,-7 5-14,-9 8-15,-17 12 20,-16 15 10,-14 10 0,-4 4 7,0 8 1,0 1 0,0 4-6,0 0-4,-6 0 0,-17 0 0,1 18 2,-5 10 20,0 6-8,5 6 19,4 2-8,9 0-12,9 4-6,0-5 4,22-6-9,21-3-1,7-2-14,2-4-59,0-3-101,-5-14-226</inkml:trace>
  <inkml:trace contextRef="#ctx0" brushRef="#br0" timeOffset="60232.5062">22656 16288 315,'0'0'693,"0"0"-555,0 0-53,159-92-41,-46 73-30,12 7 0,0 3-5,-23 9-9,-21 0 0,-23 0-24,-25 0-18,-20 0-7,-10 0 8,-3 0-32,-7 0 2,-20-2 22,-4-2-21,-1-8 2,7-6 47,4 0 21,3-6 0,1 0 7,-4 4 18,1-2 22,0 5-17,9 8 24,9-1 10,2 7 7,0 3-12,4 0-29,23 0-16,7 8-8,6 19 12,-11 3 9,-10 7-6,-14 8-18,-5 3 2,-11 7-4,-30-2-1,-10 5-11,-4-2-60,2-10-121,10-20-294</inkml:trace>
  <inkml:trace contextRef="#ctx0" brushRef="#br0" timeOffset="66935.8715">19123 11722 24,'0'0'95,"0"0"-39,0 0-19,0 0 7,0 0-30,0 0-11,0 0-3,45-26-7,-45 26-4,0 0-8,0 0 19,0 0 3,-5 0 45,-3 0 14,5 0 17,1 0-8,-1 0-12,3-2-24,0 1-4,0-2 1,0 3-10,0-1-13,0 1-6,0 0-3,0 0-5,0 0-25,0 0-40,0 0-26,0 0 49,8 0-45,2 0-15,-5 1 3,-5-1-7</inkml:trace>
  <inkml:trace contextRef="#ctx0" brushRef="#br0" timeOffset="67092.7709">19123 11722 61</inkml:trace>
  <inkml:trace contextRef="#ctx0" brushRef="#br0" timeOffset="67216.9604">19123 11722 61,'-15'22'53,"15"-22"-53,0 0-13,0 0 13,2 0 0,2 0 0,0 3 0,1-3 4,-5 1 9,0-1 8,0 0 14,0 3-14,0-1-8,0 1-13,0-3-38,0 0-132</inkml:trace>
  <inkml:trace contextRef="#ctx0" brushRef="#br0" timeOffset="68199.9337">19170 11748 147,'0'0'51,"0"0"-31,0 0 10,0 0 17,0 0-6,0 0-17,0-1-10,0 1-5,0 0-4,0 0-2,0 0-3,0 0 0,0 0-1,0 0-4,0 0 4,0 0-15,0 0 1,0 0 15,0 0 2,0 0 5,0 0 14,0 0 3,0 0-9,0 0-7,0 0-8,0 0-7,0 0 0,0 0 5,0 0 2,0 0 0,0 0 26,0 0 20,0-3 2,0 3-16,0 0-16,0 0-5,0 0-2,0 0-9,0 0 0,0 0 0,0 0 0,0 0-2,0 0 2,0 0 1,0 0 1,0 0 1,0 0 5,0 0 3,0 0 7,0 0-17,0 0-1,0 0-13,0 0-7,0 0 2,0 0 2,0 0 13,0 0-4,0 0 6,0 0-5,0 0 6,0 0 0,0 0 1,0 0-1,0 0 2,0 0 0,0 0 1,0 0-3,0 0 2,0 0 3,0 0 1,0 0 1,0 0-3,0 0-3,0 0 5,0 0-5,0 0 0,0 0 1,0 0-2,0 0 0,0 0 0,0 0 0,0 0 0,0 0 0,0 0 3,0 0-2,0 0-1,0 0 0,0 0 0,0 0 8,0 0-8,0 0 0,0 0 0,0 0 0,0 0-1,0 0 1,0 0 0,0 0-7,0 0-5,0 0 7,0 0 3,0 0-12,0 0-18,-2 0 12,-3 0 20,5 0 0,-2 0-15,-4 0-26,3 0-44,-4 0-98</inkml:trace>
  <inkml:trace contextRef="#ctx0" brushRef="#br0" timeOffset="68554.0897">19150 11773 255,'0'0'90,"0"0"-63,0 0 22,0 0-28,0 0-14,0 0-7,-5-10-8,1 10 6,0 0 0,-1 0-5,1 0 5,-6 0 2,2 0 0,-5 0 0,1 2 0,1 4-37,2 2-67,2-4-103</inkml:trace>
  <inkml:trace contextRef="#ctx0" brushRef="#br0" timeOffset="69146.7898">19179 11739 4,'0'0'155,"0"0"-146,0 0-3,0 0 37,0 0 9,0 0-20,0-17-8,0 17-11,0 0-7,0 0-4,0-1-2,0 1 6,0 0 20,0 0 11,0 0 1,0 0-2,0-3 0,0 3-12,0 0-18,0 0-6,-5 0-1,-4 0 1,-2 0 0,0 0-1,5 0-23,-1 3-25,3 1-40,4 4-98</inkml:trace>
  <inkml:trace contextRef="#ctx0" brushRef="#br0" timeOffset="69893.8667">19215 11801 274,'-1'-4'47,"-1"0"-19,0 4 6,2 0-13,0 0-15,0 0 0,0 0 1,0 0 5,0 0 0,0 0-4,-5 0 5,-1 0 6,-3 0-4,-2 0 2,2 0 5,-2 0 0,-1 0-8,-1 4-5,-3 1-1,-1 4 8,-1-1 5,7-2-7,-1 2 7,4-1-2,-1 6-10,-1-1 5,1 0-4,0 0-3,2 0 9,-1 0 1,2 0-7,-3 2 0,-1 0 0,-1 0 7,-1 2-9,-2-2 4,-1 0-3,1 0 0,1-4 5,4-2 0,5 0 4,-5-2-14,6 1 6,-4-3-5,3 1-2,0 4-3,-4-4 10,4 1-4,-2 1-2,1-6-2,3 3 3,0-4-4,2 3-1,0-1-1,0 2 0,0 1-5,0 4-51,4 1 4,14-1-35,4-2-68,1-7-115</inkml:trace>
  <inkml:trace contextRef="#ctx0" brushRef="#br0" timeOffset="71198.3404">19181 11853 184,'0'0'48,"0"0"9,0 0 24,0 0-17,0 0-33,0 0-27,0-6 0,0 6-1,0 0 6,-2 0-1,2 0 23,0 0 27,0 0-2,0 0-8,0 0-25,0 0-13,0 0-10,0 0 0,0 0-4,-4 0 3,-1 0-4,-2 0 5,-1 0 0,0 0 0,2 0 2,-3 0-2,0 0 5,0 0-4,-6 0 5,-3 4-4,-3 2 6,2-3-4,-2 4 0,3-2 2,5-2 4,3 1-3,0 0 4,5 0 3,1-2 2,0 2-1,0-2-9,-3 1 6,0 4-3,-4 1-4,-1-3-3,1 4 8,1 1 4,-1-3 8,1 0-6,1-1-2,3-1 1,-1-2-9,2-1 3,1 0 2,2-2-2,2 2-7,0-2 3,0 0-5,0 5-2,0-5-30,0 9-58,0-3-6,14-4-48,6-2-97</inkml:trace>
  <inkml:trace contextRef="#ctx0" brushRef="#br0" timeOffset="71682.0053">19179 11847 95,'0'0'25,"0"0"9,0 0-13,0 0-15,0 0-6,0 0 13,0-8 45,0 6-10,0 2-2,-7-3-14,-4 2-6,-5 1 6,3 0 13,-1 0-6,4 0 6,1 0-17,-1 0 1,0 0 0,1 0-15,-3 0-4,6 0-4,-1 0 0,3 0 1,2 0 3,-4 1 0,4 4-6,0-1 0,0-1-3,-1-2-1,3 1 1,0-2 0,0 0 0,0 2-1,0 2-1,0 1-27,0 7-34,0-7-28,0-1-92</inkml:trace>
  <inkml:trace contextRef="#ctx0" brushRef="#br0" timeOffset="73591.2433">19108 11895 86,'0'0'161,"0"0"-121,0 0 29,0 0 17,0 0-40,0 0-7,0-14-1,0 10-8,0 2 5,0-1-5,0 3-2,0 0-13,0 0-7,0 0-8,0 0 0,0 0-1,-7 0-1,-5 0 1,2 0 1,-1 0 1,1 7 0,2-1-1,-1 2 0,-1-4 0,3 3 0,-2-2 3,2 4-3,-5-2 0,3 1 3,1 0-1,-4 1 0,-1-4 8,-3 4-3,-2-4 3,2 2-3,3 2-2,2-1 0,0-2 8,2 0-3,3-1 0,0-2-4,2 3-3,0 0 0,-3 3 0,1-2 2,-4 0 4,2 4 0,1-4-1,-5 0 3,4 2-2,-1-2-2,0 1 1,0 0-4,0 1 3,1-4-6,0 4 6,0-1-6,3 2 8,-1-1-4,-1 2 4,0-1-2,0-2-3,0 2-2,4-3 1,-6 0 3,1-1-1,0 1 0,-3-2 4,-1 4-2,2-2-4,-4 1-1,3 0 0,-3 0 1,3 2 0,0-2-2,1 1 4,0-2 1,-3 1 2,-1 2 4,3 0-5,-5 1 4,3-2-8,0 1-3,-3 3 4,3-6-4,-1 3 0,4 0 0,-2-2-1,3-2 3,3 0-1,1-3 0,1 0-1,-3 2 1,0-2 1,-1 1-2,0 3 0,3-2-1,-3 2 1,0-2 4,-3 6 2,1-6-3,2 4-1,1-5 1,3 1 2,-1 0-5,0-1 2,1 1 1,0 2-3,-5 0-1,-1 4 1,-3 4 1,-2 1 4,-1 3 2,1-3-4,1-2 6,1 0-7,-1 0 2,1-1 4,-1-4-6,4 1 3,1-3-5,5-4 1,-2 3-1,-1 2 0,-3 0 1,-4 4 4,-3 0 1,3-2-1,3 0-2,0-1-2,2-2 1,2 0 1,-1 0-2,1-2 0,2 2 0,1-2-1,-1-4 1,1 3-1,-2 2 1,-3-2 1,6-1 1,1-1 5,-1 0-3,1-1-1,0 3 1,0-4-2,0 2-3,2 1 0,0 1-1,0 1-18,0 4-33,8-4-42,11-2-50,8-3-89,6-12-279</inkml:trace>
  <inkml:trace contextRef="#ctx0" brushRef="#br0" timeOffset="76072.5992">19152 11867 163,'0'0'63,"0"0"-40,0 0-1,0 0 15,0 0-20,0 0 16,0-38 26,0 35-10,0 2 6,0-1-7,0-2-8,0 2-6,0-3-6,0 4-7,0-1 6,0 0-13,0 2-9,0 0-5,-11 0-1,-2 0 0,-1 0 1,-1 0 2,-5 0 5,-5 0 5,-2 14 4,0-2-6,-2 4-4,5-2 0,0 0 10,1 2-2,-3 2 0,3 1-6,-4-2 6,1 1-4,1-2-8,0 0 3,0-2 6,4 2-10,-4 0 8,3 0 4,-3 0 2,6 1-2,1-4-4,1 1 1,0 3 0,-3-3 3,0-1-2,2 4 3,-1-3-8,5 1-5,0 2 2,1-3-3,-3 0 5,1-1-3,-1 0-2,-2 0 9,0-1 3,2-1-1,3-1-7,0 1-2,-2-2 1,1 1 3,-4 0 4,3 2 2,1 0 0,1-2 1,2 4-4,-4 1-4,1 0-4,-2 1 3,1 0-3,-1 0 0,3-2 3,3-2-2,2 0 0,-3-4-2,1 1 6,-3 1 5,-3-3-3,1 4-3,-1-2 0,1 3-3,-1-3-2,3 5 0,-5 1 1,1 5 0,-2-3 0,6-3-1,2-2 2,2-4-2,5-1 0,-3 0 0,1 0 1,-4 0 4,-3 3 0,-4 6 0,3 2 1,-2 2-1,-1 1-5,1-2 1,-3 3 1,6 0 0,-2-6-2,4 0 4,2-4-3,2-1 0,0 1 2,-4 4-2,0 2 1,-5 2-1,-2 0 0,3-2-1,-2 0 2,1-1 0,-3-2-1,2 1 5,1-1-5,3-3-1,-1 5 1,3-1-1,1-2 0,0 0 2,4-3 0,-1-2 0,-3 3 2,2 4 3,-3 0-5,-2 2 0,-1 3 0,-3 1-2,1 0 3,0 0-3,3-1 1,0-1 1,1 3-1,-1-3-1,1 0 8,2-4 5,-1 0-11,1 0 1,-2 0 0,2 2 4,-1 2-7,0 0 0,2 0 0,-2 2 1,0-2-1,0 4 1,-3-3 0,2-1-1,1-4 0,3-2 4,-1-1-2,3-2-2,-4 1 2,2 2-2,-1 4 1,-1 0 0,0 1-1,0 1 0,1 1 1,1-1-1,-3 2 1,1-1 1,-3-4 0,7-2-1,0 0-1,-2-4 1,6 1-1,-5 0 1,-1-1 0,1 5 0,-2-4 0,0 3-1,0 1 0,0-1 0,-1 4 0,5 1 0,-2-2 0,-1 3 1,5-2-2,-2 1 1,1-1 0,0-7 0,1 5 1,-3 0 0,1-2 0,-2 3 1,1-4 0,-1 0-2,1 4 1,-4-1-1,6-2 1,-3 6-1,4-7 0,2 4-1,-3-1 1,-2 2 0,0-1 0,2 1 3,2 1-3,-3-1 0,3 1-1,0-2 1,2-3 0,0 2 0,0-3 1,0-2-1,-2 3 0,2-3 0,0 2 0,0 1 0,-2 5 1,2-2 0,-5 0-1,5-4 0,-1 3-1,-3 1 1,0 0 0,-1 2 0,-1 2 0,2-3 1,-2-2-1,4 0 1,-2-10-1,-1 5 1,1-2-2,-2 2 2,1 0-2,0-2 2,3 2-1,0-3 0,0 4-1,2-3 1,-3-1 0,3 0 0,0-1-1,0-4 1,0 0 1,-2 6-1,2-6 0,-2 0 0,0 0 1,2-4-2,0 2 2,0 2-2,0 1 1,0-2 0,-3 6 1,2 0-1,-4-4 1,3-4-1,2 2 0,0-3 1,0 0 0,0 0-1,0 0-20,0 0-37,0 0-43,8 0-147,11-13-240</inkml:trace>
  <inkml:trace contextRef="#ctx0" brushRef="#br0" timeOffset="77088.8459">19239 11826 156,'0'0'96,"0"0"-43,0 0 18,0 0-26,0 0-12,0 0-15,0 0-18,41-9-2,-41 9-13,0 0-6,0 9-35,-6 4-4,-9 1-16,1 0-24,3-2-42</inkml:trace>
  <inkml:trace contextRef="#ctx0" brushRef="#br0" timeOffset="78840.1186">19239 11826 107,'-78'87'144,"78"-95"-108,0-2 11,9 2 14,11 0-33,0 1 5,0-5 19,-2 5 2,-3 0-12,-3-2 9,-1 5-3,-7 2-15,1 0-25,-1 2-5,0 0-3,2 0 0,1 0 0,5 0 0,4 0 0,6-3 0,4 3 6,4 0 6,-6-1 11,-6 1-6,-2 0-4,-5 0-5,2 0-1,-1 0 0,5 0 9,2 0-1,-4 0-8,1 1-1,1 6 3,-3-1-1,1 2-2,1 0 2,-4 4-5,2-2 3,-2 0 3,1-2 8,1 1 10,-4-2-8,4 0-1,1 5-8,4-1-5,0 3-3,1 2-2,5 1 3,-8-4 5,2-1-3,-6-2 1,-4 1 6,-1-4 4,4 0-1,-1 2-7,0 0 2,3 0-2,1 3-4,1 2 0,-1 2-4,1 0 2,-3-2 1,-4 1-3,0-1 5,1-3 1,-1 2 2,2-1-4,-1 2 8,1-2 2,1 2-3,1-2-3,-2 0-3,2 0-4,-3 0 1,3-2 2,-2 5-2,0-3 2,-2 2 1,0-1-4,0-1 0,0 0 2,4 2-1,3 0-2,4 2 5,1-2-2,3 2-1,-3 1-2,-2-2 1,-4-1-1,1 3 0,-3-5 2,1 3 0,-1 2-2,5-2 0,2 6 0,2-1 0,0 0 2,1 3-2,-4-6 4,-3 1-4,-1 0 1,-1 0 2,7 2 5,0 0-2,6 0 1,1 0-3,2 0 0,-3 0-3,-6 2 0,-4 1-1,1 0 0,-3 1 0,1 1 1,0 1 1,4 1 3,0 4 1,1 1-4,4 0 6,-2-2 1,2-2-4,-4-2-3,4 0 4,0 3 2,2-5 7,-1 3-6,1 2 1,0-1-2,-3 2-1,-6-1-5,-2 3-2,-5-5 0,0 1 0,-2 2 2,4-2 0,3 2-1,-1 5-1,-2-3 0,1 0 2,-5-3-1,1 0 0,-2-3-1,3 2 4,1 0 2,3-1 2,1-2 0,-3 1-6,5-2 4,-5-2-6,0-3 2,-1-4-2,-6-1 1,1-1-1,-1 1 0,-1-5 0,0 5 0,3 4 0,1 1 1,5 3-1,-3-2 0,-3 0 0,4 2 3,-2-2-3,1-1 0,-5 2 0,-2-1 0,1 0 0,-1 0 2,0 1-2,1-6 0,-3 1 0,1-1 0,-1-3 0,-2-1 0,0 1 1,0-1-1,0 5 0,2 2 1,0-1 0,1 6 0,-3 0-1,0 0 0,0-1 0,0-2 1,0-1 0,0 0-1,0-1 0,0 2 0,0 2 1,0 2-1,0 2 1,0 2-1,0-2 0,0 1 0,0-4 0,0-2 1,0-6 0,0-2 0,0-5 1,0-2 1,0-2 0,0 6-1,0 2-1,2 1 1,2 1-2,-4 5 1,0 3-3,0 0 2,0 2 0,-4-4 0,-1-4 1,3-2 1,2-4-1,0-6-1,0 0 6,0-4-4,0 0 3,0 0 2,-2 0-7,-5-14-12,-9-4-78,-7 6-58,-5 8-73,-5 4-188</inkml:trace>
  <inkml:trace contextRef="#ctx0" brushRef="#br0" timeOffset="80257.2064">16028 15913 25,'0'0'318,"0"0"-302,0 0-16,0 0-1,0 0 1,0 0 2,0 0 1,-21-34 17,9 30 17,0 3-11,0-4-12,-4 5-8,3 0-6,3 0 0,9 0-43,1 0-31,0 0 74,-3 0 3,-3 0 69,-5-4-10,-1-4 15,2 2 11,1-6 3,1 6-12,6-2-14,2-1-11,0 0-3,5-1-10,26 3-35,12 0-5,5 7 5,8 0-1,-6 14 5,-8 14-5,-11 9-5,-13 2-1,-18 5 1,0-3-2,-16-1-3,-15-12 5,-7 2 1,5-12 3,2-7-1,8-4 0,12-3-2,5-4 5,6 0 6,0-14 0,11-12-10,18-10-2,6-9 0,-4 5 0,-4 0-2,-4 4-2,-8 8 0,1 6 4,-3 4-1,1 6-2,-3-2 0,-5 11 1,-2-3 1,-4 6 1,0 0 1,0 0 3,0 23 1,0 9 25,-6 3-3,2 0 8,-2-3-12,6 3-17,0 1-3,3-4-3,22 2-16,2 0-55,6-4-80,1-12-104,-1-13-181</inkml:trace>
  <inkml:trace contextRef="#ctx0" brushRef="#br0" timeOffset="80448.5496">16535 15887 758,'0'0'196,"0"0"-85,0 0-24,0 0-37,0 0-38,0 0-12,120-68-2,-80 68-7,-11 0-44,-7 18-88,-7 7-51,-11 0-126</inkml:trace>
  <inkml:trace contextRef="#ctx0" brushRef="#br0" timeOffset="80601.7366">16562 16092 686,'0'0'212,"0"0"-85,0 0-24,0 0-45,0 0-29,0 0-29,87-30 0,-33 24-18,6 2-73,2 4-149,0-8-159</inkml:trace>
  <inkml:trace contextRef="#ctx0" brushRef="#br0" timeOffset="80785.753">17083 15881 54,'0'0'905,"0"0"-736,0 0-80,0 0-43,0 0-40,0 0-6,164-30-6,-100 30-46,-6 0-20,-5 4-101,-8 3-109,-14-4-146</inkml:trace>
  <inkml:trace contextRef="#ctx0" brushRef="#br0" timeOffset="81248.1877">17589 15779 307,'0'0'438,"0"0"-300,0 0-25,0 0-97,0 0-12,0 0 39,-45 95 7,24-56-20,3-7-15,0 1-9,7-11-2,4-9-3,5-4 1,0-5-1,2-4 2,0 0 4,0 0 10,0-18 7,0-17-8,11-11-11,12-16-2,12-4-1,2 2-1,4 2-2,-1 14-5,-7 11 4,-6 15-2,-7 8 4,-7 5 0,-4 4 0,-3 5 5,-2 0 5,2 2-5,-2 28-5,-1 15 12,-3 9 17,0 4-11,0-4-4,-7 2-10,3-6-3,4-1-1,0-5-2,0-2-52,-2-2-51,-8-6-95,-1-10-152</inkml:trace>
  <inkml:trace contextRef="#ctx0" brushRef="#br0" timeOffset="81421.1277">17608 15891 828,'0'0'194,"0"0"-49,0 0-55,0 0-38,0 0-33,156-112-19,-85 108-1,-3 4-41,-1 0-89,-11 0-180,-4-8-514</inkml:trace>
  <inkml:trace contextRef="#ctx0" brushRef="#br0" timeOffset="82544.608">21027 15374 498,'0'0'112,"0"0"-56,0 0 0,0 0 1,0 0-41,129-44-10,-82 44 5,-3 7 10,-7 13 0,-12 1 2,-11 7-2,-14 7-16,0 0 3,-31 1-1,-4-1-3,-1-3 0,0-8-2,7-7 0,6-4-1,8-9 0,6-4 2,7 0 9,2-9 13,0-8 12,13-10-20,14 4-9,6-4 2,0 5-9,8-2 0,-3 2-2,0 0-2,-7 0-9,-6 0 9,-10 0-8,-6 4 5,-5 4 5,-4 5 1,0 6 12,-1 3-7,-22 0-2,-4 0 12,-4 16 8,4 12 22,6 0-1,7 2-4,7 2-9,5-1-8,2-1-14,0 2-6,0 0-3,11-2-14,-2 1-49,0-2-46,2-3-52,7-8-70,9-14-147</inkml:trace>
  <inkml:trace contextRef="#ctx0" brushRef="#br0" timeOffset="82775.5221">21668 15502 453,'0'0'402,"0"0"-243,0 0-28,0 0-46,0 0-35,0 0-34,154-98-15,-91 94-1,-10 4 0,-8 0-31,-18 6-40,-20 20-94,-7 4-139,-18 2-202</inkml:trace>
  <inkml:trace contextRef="#ctx0" brushRef="#br0" timeOffset="82919.4289">21714 15679 148,'0'0'745,"0"0"-613,0 0 5,0 0-31,0 0-38,0 0-68,108-46 0,-50 40-7,0 6-63,0 0-84,-2 0-206</inkml:trace>
  <inkml:trace contextRef="#ctx0" brushRef="#br0" timeOffset="83115.791">22179 15543 785,'0'0'207,"0"0"-73,0 0-46,0 0-50,116-67-25,-56 64-12,7 3 0,-5 0-1,-8 0-20,-20 0-47,-24 0-79,-10 3-141,-6 1-145</inkml:trace>
  <inkml:trace contextRef="#ctx0" brushRef="#br0" timeOffset="83304.6316">22438 15378 623,'0'0'171,"0"0"7,0 0-49,0 0-46,0 0-30,0 0-36,0-34-17,-2 59-2,-16 10 2,-5 15 9,-1 4-3,1 8-6,4 1-48,10-5-101,9-14-175</inkml:trace>
  <inkml:trace contextRef="#ctx0" brushRef="#br0" timeOffset="83731.6544">22806 15408 41,'0'0'773,"0"0"-645,0 0-30,0 0-44,0 0-54,0 0-10,17 38 10,-25 0 9,-13 2-4,-3-3-2,0-5-2,-1-6-1,2-8 0,8-8-15,6-6-13,7-4 23,2 0 5,0-23 21,0-17-1,24-14 7,12-12-13,13-7-6,5-6-7,-1 10-1,-6 16-2,-14 22 1,-14 18 1,-13 10 7,-4 3-5,-2 16-2,0 21 0,0 8 5,-5 8 23,-3 0-5,-1 0-2,6-3-6,3-2-11,0 2-4,0-6-3,12-3-76,-4-13-136,-3-10-154</inkml:trace>
  <inkml:trace contextRef="#ctx0" brushRef="#br0" timeOffset="83889.5797">22749 15540 536,'0'0'417,"0"0"-284,0 0-28,0 0-50,0 0-55,168-90 0,-96 88-46,-10-2-126,-20 1-255</inkml:trace>
  <inkml:trace contextRef="#ctx0" brushRef="#br0" timeOffset="85581.7643">19029 14851 364,'0'0'88,"0"0"-31,0 0-1,0 0-18,0 0-5,0 0-11,16-85-16,-11 81 0,-1 3 17,-2 1 9,0 0-11,0 0-3,-2 11 2,5 15 17,-5 9 5,0 2-5,0 6-13,0-1-6,-5-2-10,-8-4-6,3-1-2,-4-4-3,5-3-68,3-6-84,6-14-172</inkml:trace>
  <inkml:trace contextRef="#ctx0" brushRef="#br0" timeOffset="86993.709">19087 11748 247,'0'0'30,"0"0"-27,0 0 56,0 0 63,0 0-4,0 0-10,0 0-26,0 0-35,0 0-23,16-1-7,35-3 1,43-4 8,44-5-11,43 1-6,26 0-1,11 3-8,7 2 6,-11-2-6,-26 3-1,-36-5 1,-54-1 0,-45 3 0,-33 0 0,-18 5-12,-2 0-16,-13 4-14,-20 0-4,-7 0-11,3 0 10,10 0 6,10 0 18,11 0 15,6 3-13,0-2-27,0-1-18,1 0 61,6 0 5,-5 0 8,-2 0 24,0-8-22,-12-5-6,-9-4 6,1 1 13,3 3 9,5 1 8,1 1-5,4 1-4,1-2 11,-4 2-18,0-2-22,1 0 3,-1 4-4,5 2 1,5 2 12,0 4 34,0 0-8,20 0-21,8 6 1,-1 20 4,-3 6-4,-6 4 1,-5 2-14,-8 1-2,-5 2-3,0 5-4,-11 3-30,-18-8-177,-3-13-418</inkml:trace>
  <inkml:trace contextRef="#ctx0" brushRef="#br0" timeOffset="87786.7481">21853 11576 94,'0'0'493,"0"0"-395,0 0-59,0 0 35,0 0 36,0 0-31,48-42-65,12 34 0,23 0 11,19 0 1,5 0-12,-7 0-10,-20-1-3,-29 4-1,-24 3-54,-18 2-60,-9 0-102,-7 0-90</inkml:trace>
  <inkml:trace contextRef="#ctx0" brushRef="#br0" timeOffset="87997.8181">22331 10990 448,'0'0'84,"0"0"46,0 0-14,0 0-47,0 0-52,0 0 12,-11 74 41,1-16-26,0 5-25,1 7-12,-1 10-7,4 11-19,-7 0-109,-3-10-155</inkml:trace>
  <inkml:trace contextRef="#ctx0" brushRef="#br0" timeOffset="88304.8731">22183 11814 247,'0'0'328,"0"0"-253,0 0 22,0 0 12,0 0-15,63-114-64,-25 108-19,-2 6-4,-9 0 11,-8 23-10,-9 11-8,-10 6 0,0 3 1,-21 4 2,-16-3-1,-14-2 1,3-6 3,4-12-2,10-8 4,12-8 13,13-5 0,9-3 19,0 0 20,13 0-10,31-17-42,20-1-6,12 4-4,10 6 1,-5 7-63,-8-2-94,-12-2-225</inkml:trace>
  <inkml:trace contextRef="#ctx0" brushRef="#br0" timeOffset="88882.8061">22830 11369 596,'0'0'156,"0"0"-92,0 0-6,0 0 13,0 0-31,132-68-33,-112 95-4,-5 5 6,-6 6-5,-9 1-2,0 0 1,-4-4-3,-19-3 0,1-7 2,-2-9 0,3-6-1,6-8 0,6-2 2,9-16 3,0-28 6,11-14-12,23-6-8,3 10 3,1 15 3,-7 19 1,-6 15-5,0 5 1,-5 4-4,-5 24 9,-5 9 0,-10 5 8,0 5-3,0-1 3,-16-3-7,-3-10 2,4-8-2,5-12-2,2-6 0,4-7-8,2 0 5,2-8 4,0-25 0,20-17-12,22-8-38,16 0-24,0 12 39,-4 15 25,-10 15 10,-15 9 8,-13 7 25,-7 0 5,-9 1-23,0 19 8,0 9 13,-2 8-8,-9 8-15,-1 6-11,10 2-2,0-7-89,2-16-211</inkml:trace>
  <inkml:trace contextRef="#ctx0" brushRef="#br0" timeOffset="89362.3524">23660 11191 732,'0'0'99,"0"0"-64,0 0-26,0 0 40,-7 110 16,-11-56-19,-5 3-28,8-5-10,3-5-5,8-8-1,4-9 0,0-12-2,0-10-7,1-8-19,18 0 13,8-28 13,8-18-17,3-12-13,1 3 4,-8 14 5,-13 17 21,-10 13 38,-6 11 5,2 0-35,0 7-5,2 16-3,3 9 18,1 2-3,0-2-13,1-6 0,3-12 5,-3-5-6,-3-9-1,6 0 6,-3-23 8,5-16-4,-1-9-4,-3-4 28,-10-1-7,-2 8 6,-16 4-28,-20 11-5,-4 9 0,-1 10-8,11 11-73,3 0-114,10 0-185</inkml:trace>
  <inkml:trace contextRef="#ctx0" brushRef="#br0" timeOffset="89624.7179">23838 10886 659,'0'0'127,"0"0"-36,0 0-18,0 0-18,0 0-47,0 0 3,131 24 3,-113 21-8,-9-6-6,-5-3 4,-1-9 0,-3-11-3,0-11 3,0-2 8,6-3 19,9 0 35,15-20-22,16-4-44,8 5-20,6 14-66,1 5-149,-6 2-270</inkml:trace>
  <inkml:trace contextRef="#ctx0" brushRef="#br0" timeOffset="90066.7217">24353 11229 26,'0'0'494,"0"0"-372,0 0-40,0 0 5,75-112-42,-57 112 16,-8 0-25,3 22-30,-13 19 2,0 8 11,-10 7 11,-16 2 1,-8 3-12,3 0-12,4-3-4,8-12 0,1-9-2,9-17-1,5-11 0,1-9-4,3-2 4,0-42 23,26-19-16,19-21-2,9-11-5,6 3-4,-7 10-3,-12 19-7,-14 20 12,-16 25-1,-7 12 6,-2 6-1,0 0-2,1 0 0,6 26-5,-5 15 5,1 10 19,-3 5-1,0 0-5,4 4-5,6-1-4,-1 3-4,0-5-7,0-4-79,-6-13-133,-5-14-217</inkml:trace>
  <inkml:trace contextRef="#ctx0" brushRef="#br0" timeOffset="90235.3359">24520 11427 729,'0'0'167,"0"0"-69,0 0-28,0 0-59,172-63-11,-104 60-9,-5 3-68,-14-3-120,-11-4-179</inkml:trace>
  <inkml:trace contextRef="#ctx0" brushRef="#br0" timeOffset="90539.7065">24702 10776 566,'0'0'134,"0"0"-20,0 0-28,143-46-56,-96 60 4,-9 24-5,-13 8-8,-16 4-8,-9 0-2,0-6 2,-19-8-4,-5-12 10,4-7 3,11-9 2,6-8-7,3 0 4,32 0 28,30-22-27,21 0-22,4 6-43,-9 4-52,-15 8-249</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0:58:35.300"/>
    </inkml:context>
    <inkml:brush xml:id="br0">
      <inkml:brushProperty name="width" value="0.05292" units="cm"/>
      <inkml:brushProperty name="height" value="0.05292" units="cm"/>
      <inkml:brushProperty name="color" value="#FF0000"/>
    </inkml:brush>
  </inkml:definitions>
  <inkml:trace contextRef="#ctx0" brushRef="#br0">7090 4103 103,'0'0'70,"0"0"40,0 0 10,0 0-10,0 0-8,0 0-33,0 0-36,0 0-10,0-22-23,-6 9-23,-1 0-106,0-1-350</inkml:trace>
  <inkml:trace contextRef="#ctx0" brushRef="#br0" timeOffset="2339.6067">7864 3999 556,'0'0'21,"0"0"66,0 0-13,0 0-26,0 0-21,115-65-18,-63 61-2,4 4 9,2 0 13,-8 0-25,-7 20-4,-12 10-4,-10 6-7,-15 5 5,-6 1 0,-4 0-2,-27 2 8,-10 0 18,-3-2-6,6-6 5,9-6-5,11-12-6,11-6-3,7-8 5,0-4 2,0 0 44,8-3 19,24-18-30,8-15-27,10-12-3,1-10-7,-5-2-6,-4 6-1,-9 8-1,-12 7-4,-9 9-3,-6 4 7,-6 4-1,0 3 1,0 6 4,0 5-1,0 2 3,0 6 8,0 0-6,-2 0-6,-9 7-16,-9 20 16,-5 13 16,1 6 5,4 9 1,4-2-2,7 0 5,7-5-9,2-4-10,7-3-4,26-7 2,21-7 0,15-9-4,9-10-19,2-8-53,-10 0-63,-18-12-146</inkml:trace>
  <inkml:trace contextRef="#ctx0" brushRef="#br0" timeOffset="2811.8844">9194 3932 429,'0'0'396,"0"0"-325,0 0 49,0 0-3,0 0-43,0 0-30,-19-32-29,70 32-15,22 0-3,10 0 1,-3 0-23,-4 14-30,-9 7-55,-14 6-97,-15 1-117</inkml:trace>
  <inkml:trace contextRef="#ctx0" brushRef="#br0" timeOffset="2989.0997">9348 4281 639,'0'0'239,"0"0"-167,0 0 59,0 0-49,118-2-61,-31-6-15,13 0-6,-1 2-26,-12-1-70,-17 0-82,-15-1-113</inkml:trace>
  <inkml:trace contextRef="#ctx0" brushRef="#br0" timeOffset="5233.9354">11332 3633 434,'0'0'41,"0"0"49,0 0-5,0 0-11,0 0-15,0 0-11,12-64-13,-12 64-12,0 0-23,0 0 0,0 8-5,0 16 5,-14 10 35,-6 15 5,-7 13 9,-6 6 1,-5 6-17,-3-2-8,6-9-14,8-13-11,14-14 5,6-13-4,7-10 3,0-8-3,0-5 1,0 0 2,0 0-4,0 0-7,0-13-21,5-15-89,13-13-239</inkml:trace>
  <inkml:trace contextRef="#ctx0" brushRef="#br0" timeOffset="5670.053">11264 3688 481,'0'0'61,"0"0"18,6-105 4,19 61-41,5 2-4,4 7-14,2 3-12,-7 12 13,-2 8 2,-10 6-7,-1 6 15,1 3-4,-1 29-20,5 16 10,-4 11 33,-7 4-14,0 2-12,-5-3-8,-1-2-13,-3-2-1,4 0 0,3-2-6,-4 2-24,5-6-62,-3-4-61,2-13-26,3-17-171</inkml:trace>
  <inkml:trace contextRef="#ctx0" brushRef="#br0" timeOffset="5878.3843">11284 3934 715,'0'0'98,"0"0"-19,0 0-33,188-66-16,-91 46-30,0 2-21,-1-2-174,-13-1-110</inkml:trace>
  <inkml:trace contextRef="#ctx0" brushRef="#br0" timeOffset="6793.7294">12344 3531 500,'0'0'96,"0"0"-68,0 0 27,0 0-5,0 0-15,0 0-28,-54-55-5,-1 79 21,0 10-9,5-1 22,12 7-5,13-2-1,15 2-5,10 0-14,0-1-5,29-3-6,13-6 12,7-4-5,-2-4-5,-14-5-2,-13-3-1,-13-2-2,-7 2-13,-4 1-4,-32-1 15,-7 1 5,-5-6 20,5-1 1,7-2 2,12-4-6,8-2-9,-2 0-6,3 0-2,-1 0-6,7 0-17,5 0-19,4 0-99,0 0-214</inkml:trace>
  <inkml:trace contextRef="#ctx0" brushRef="#br0" timeOffset="7102.3324">12652 3784 486,'0'0'218,"0"0"-160,0 0 39,0 0-37,0 0-43,0 0 40,-13 54 22,6-29-45,-2 1-8,4 3-10,3-3-10,2 2-3,0-1-3,0-1-18,0-6-61,7-8-103,4-12-137</inkml:trace>
  <inkml:trace contextRef="#ctx0" brushRef="#br0" timeOffset="7258.1854">12640 3455 844,'0'0'147,"0"0"-48,0 0-50,0 0-49,0 0-22,0 0-156,43-25-272</inkml:trace>
  <inkml:trace contextRef="#ctx0" brushRef="#br0" timeOffset="7647.4463">12832 3780 629,'0'0'345,"0"0"-247,0 0 11,0 0-76,0 0-33,0 0-9,65 34 7,-49 10-2,-8 7 2,-8 2 1,0-1-3,0-4 1,-15-10-13,-3-11 5,3-12-2,5-11-8,6-4 21,4-19 0,0-34 19,22-19-19,14-9-3,6 14-11,0 18 14,-3 24 1,-10 16 19,-2 9 7,-3 0-16,-6 22-10,-5 9 4,-4 5 3,-9 2-1,0 2 3,0-2-6,0-1-4,4-4-24,1-3-44,-3-7-106,5-12-170</inkml:trace>
  <inkml:trace contextRef="#ctx0" brushRef="#br0" timeOffset="8516.2043">13711 3502 415,'0'0'78,"0"0"43,0 0-5,0 0-22,18-102 7,-18 100-25,0 2-18,0 12-34,-10 37-21,-15 21 46,-3 16 13,6 5-21,15-9-21,7-4-12,13-9-8,35-5-1,12-13-38,4-9-39,1-16-85,-11-17-119,-10-9-230</inkml:trace>
  <inkml:trace contextRef="#ctx0" brushRef="#br0" timeOffset="9004.6537">14184 3455 103,'0'0'336,"0"0"-249,0 0 44,0 0-44,0 0-68,0 0 36,0 108 66,-14-46-47,5-6-21,4-7-30,5-5-10,0-11-8,11-3-1,14-11-4,2-9-4,4-10-28,0 0-5,3-12 4,1-25-11,-1-13-40,-5 3 41,-9 11 20,-11 14 23,-5 17 50,1 5-6,1 10-41,1 21 24,2 2 21,5 0-17,3-5-17,8-8-11,6-8 7,2-12 1,3 0-2,-8-7-5,-3-18 3,-6-13-3,-13-13 34,-6-13-1,0-9-4,-16 0-13,-18 10-18,-7 12-1,5 17-1,12 13-7,11 13-21,13 8-51,0 0-155,0 0-364</inkml:trace>
  <inkml:trace contextRef="#ctx0" brushRef="#br0" timeOffset="9341.9702">15099 3214 597,'0'0'117,"0"0"46,0 0-50,0 0-53,0 0-36,0 0-22,18 78 56,-18-20-5,0 10-14,-5 7-27,2-2 2,3-8-5,0-7-8,8-12 4,8-11-5,1-16-11,8-3-12,4-16-25,10 0-35,0-17-133,-5-9-225</inkml:trace>
  <inkml:trace contextRef="#ctx0" brushRef="#br0" timeOffset="9509.8653">15029 3573 664,'0'0'289,"0"0"-187,0 0-28,135-64-56,-54 57-11,3 7-7,-8 0-65,-10 0-155,-12 0-300</inkml:trace>
  <inkml:trace contextRef="#ctx0" brushRef="#br0" timeOffset="9699.748">15739 3643 792,'0'0'263,"0"0"-132,0 0-55,172-90-43,-83 71-29,3 10-4,-8 4-29,-12 5-35,-22 0-70,-18 0-152,-16 7-370</inkml:trace>
  <inkml:trace contextRef="#ctx0" brushRef="#br0" timeOffset="9898.8781">16109 3313 794,'0'0'139,"0"0"-48,0 0-33,0 0-43,0 0 49,-26 143-1,14-74-34,2 1-21,-2 1-8,3-3-17,7-10-62,2-12-160,4-16-335</inkml:trace>
  <inkml:trace contextRef="#ctx0" brushRef="#br0" timeOffset="10355.6367">16987 3391 596,'0'0'133,"0"0"-33,0 0-41,0 0-11,0 0 61,-158 97-45,105-51-24,17 3-29,18-3-5,18-5-6,0-8 2,29-5-1,18-7-1,5-16-4,-2-5-1,-5-1 5,-13-35 0,-11-13 5,-13-10 3,-8-7 1,0 8 11,-31 7-2,-12 5 7,-6 5-2,6 5-18,12-3 3,20 2-2,11-5 3,28 2-9,33 4-7,8 8-16,-4 10 11,-11 6-13,-22 5-15,-13 7-83,-15 0-183,-4 5-380</inkml:trace>
  <inkml:trace contextRef="#ctx0" brushRef="#br0" timeOffset="10633.1161">17396 3206 764,'0'0'104,"0"0"42,0 0-47,0 0-35,0 0-47,112 23-5,-80 32 15,-5 16 7,-11 9-13,-16 8 6,-7-2-20,-33-7 3,-16-11 1,-9-12-6,-6-8-5,-1-6-32,15-12-95,23-16-201</inkml:trace>
  <inkml:trace contextRef="#ctx0" brushRef="#br0" timeOffset="12187.8717">4716 5560 731,'0'0'18,"0"0"55,0 0 48,0 0-52,0 0-24,0 0-2,0 0-16,53-35-17,-37 69-10,2 10 0,-3 6 9,1 4-3,-1 0-4,4-6 4,5-3-6,6-13 0,1-6 0,4-13-2,-1-9 2,-1-4 6,5 0-3,-3-29 5,4-12-2,-5-11-6,-4-8-4,-11-2-13,-4 1 3,-11 3 5,-4 5 6,0 4-6,-9 6 9,-16 12-7,-1 9 6,-1 12 1,4 6 14,6 4 0,5 0 9,6 9-20,4 14-3,2 7 0,6 0 1,26 0-1,17-2 0,7-7-33,-1-1-89,-4-13-210</inkml:trace>
  <inkml:trace contextRef="#ctx0" brushRef="#br0" timeOffset="12438.4769">5773 5631 644,'0'0'249,"0"0"-156,0 0-13,118-14-29,-51 14-36,2 0-15,-9 0-10,-12 10-110,-15 4-160,-23 6-307</inkml:trace>
  <inkml:trace contextRef="#ctx0" brushRef="#br0" timeOffset="12580.5737">5896 5961 869,'0'0'62,"0"0"55,0 0-3,0 0-100,128-6-14,-56 0-41,0 3-114,-8-4-169</inkml:trace>
  <inkml:trace contextRef="#ctx0" brushRef="#br0" timeOffset="13076.8065">7828 5947 512,'0'0'306,"0"0"-227,0 0 30,134-13-34,-25 8-21,34-1-36,24-4-16,5 0-2,-17-2-9,-30 4-7,-40 0-18,-34 2-22,-22 2-11,-22 2-20,-7-4-46,-30-2-359</inkml:trace>
  <inkml:trace contextRef="#ctx0" brushRef="#br0" timeOffset="13737.7326">8230 5514 72,'0'0'348,"0"0"-332,0 0-13,0 0-2,0 0 40,0 0 2,-70-56 3,12 62 23,-7 18 11,5 4-3,6 2-2,17 2-19,10 0-11,14-1-31,13-4-14,0 0 0,11-10 0,22-7 20,12-8-7,1-2 6,-1-7-6,0-23-6,-7-16 9,-2-14-7,-5-10 9,-6 0-15,-8 4 8,-9 13-7,-8 10 5,0 9-9,0 6 0,-10 7-1,-3 4-6,1 8 3,3 2 0,5 3-2,2 4 3,2 0 2,0 0-1,0 0 1,0 0 1,0 0 4,0 0 11,0 0 6,0-2 4,0 0 0,0 2-3,0 0-3,0 0-9,0 0-10,0 12-2,0 24-23,0 17 25,2 7 20,0 2-10,-2 2-6,0 5-4,2 3-1,5 4-62,7-6-100,5-18-257</inkml:trace>
  <inkml:trace contextRef="#ctx0" brushRef="#br0" timeOffset="14202.202">8452 5409 826,'0'0'19,"0"0"1,0 0 1,125-23 5,-92 25-22,-9 22-4,-12 5-8,-8 4-1,-4 1 1,0 0-3,-17-2 6,-6-3 4,-1-8 2,8-6-1,5-8 18,4-3-10,7-4-2,0 0 11,0 0 10,1-9 47,20-15-56,7-9-13,1 1 13,0 0-4,0 4-10,-8 8 1,0 1-4,-7 7-1,-6 5 0,-6 1 4,-2 4 5,0 2 10,0 0-6,0 0-4,0 0-1,0 0-2,0 8 8,-6 11 0,-10 7 3,5 6-5,1 3-11,10 7-1,0 4-43,35 0-93,11-5-215</inkml:trace>
  <inkml:trace contextRef="#ctx0" brushRef="#br0" timeOffset="15086.7866">8290 6575 254,'0'0'537,"0"0"-527,0 0 23,0 0 22,0 0-44,6-106-11,-6 91-2,0 10-3,-14 5-19,-25 0 24,-13 0 2,-4 18 25,3 3-4,8 6 16,10 1 3,12-2-3,15 0-21,8-2-13,0 0-4,18-2 6,13-8 2,7-9-1,1-5-8,-1-5-4,3-27 4,-3-14 3,-3-12 2,-2-9-5,-12-5-2,-5 2 1,-12 4 2,-4 4 1,0 10 0,0 9-2,4 16 0,1 9-1,-1 9-3,0 9-1,1 0-14,0 18-10,-2 17 26,0 7 3,-3 4 9,0 0 16,0 2 1,0-2-14,0-2-1,0-5-9,0-7 2,11-6 2,14-10-6,2-8-10,11-8 8,7 0-2,5-15 3,2-19-8,-1-16 2,-4-13-10,-10-12-30,-10 0-27,-13 16 29,-14 17 30,0 14-5,-14 12 8,-11 8 2,2 6 5,-1 2 5,9 0 24,2 3 7,2 20 3,0 9 1,4 7 6,-2 10 16,5 5-2,-1 2-6,5-3-16,0-3-8,0-6-21,18-4 4,15-6-1,5-8-7,9-12-50,0-14-74,-2 0-203</inkml:trace>
  <inkml:trace contextRef="#ctx0" brushRef="#br0" timeOffset="15256.7747">8805 6284 314,'0'0'741,"0"0"-643,0 0 2,0 0-55,0 0-45,162-38-11,-89 28-65,-3-9-128,-10-4-314</inkml:trace>
  <inkml:trace contextRef="#ctx0" brushRef="#br0" timeOffset="16007.7601">10296 5518 718,'0'0'215,"0"0"-130,0 0 13,0 0-76,131-65-21,-57 58-1,4 3-3,-15 4-59,-10 0-100,-22 6-146,-25 18-191</inkml:trace>
  <inkml:trace contextRef="#ctx0" brushRef="#br0" timeOffset="16145.4238">10391 5809 441,'0'0'151,"0"0"-39,0 0 58,0 0-49,140-27-61,-69 10-39,6-1-21,-3 0-47,1-4-160,-3-5-429</inkml:trace>
  <inkml:trace contextRef="#ctx0" brushRef="#br0" timeOffset="17036.2929">12429 5302 628,'0'0'37,"0"0"-17,0 0 59,0 0 9,0 0-37,0 0-7,0-74-44,-11 110 11,-11 12 11,-7 10 46,0 4 1,8-6-37,8-3-13,13-3-12,0-7-4,2-6 4,21-8-7,6-10-10,4-9-14,3-10 1,-1 0-9,-1-26 9,-5-18-3,-7 0-13,-4 5 21,-11 15 18,-5 18 37,0 6 3,0 0-20,5 0-13,2 0-5,4 8-2,7 4 10,7-2 2,6 0-2,6-4-3,-6-3-2,-4-3 1,-14 0 22,-3-7 18,-8-19-2,-4-14-21,0-10-11,-22-10-2,-9-3-5,-1 5-5,8 9-1,11 15-8,5 11-10,8 13-11,0 10-48,0 7-106,-4 17-189,-18 5-60</inkml:trace>
  <inkml:trace contextRef="#ctx0" brushRef="#br0" timeOffset="17594.3728">13426 5238 727,'0'0'93,"0"0"-89,0 0-4,0 0 91,-14 157-13,-8-92-23,2 0-27,1-4-16,4-5-7,4-6-1,2-13-3,0-13-1,5-10-3,0-8-12,4-6 15,0 0 10,0-32 53,13-22-32,17-18-27,8-13-4,8-3-2,-2 9-17,-1 12 7,-8 20 7,-6 11 5,-7 14 2,-6 10 0,-5 4-3,-4 8 2,0 0 5,-3 28-5,2 16-1,-1 11 16,-3 3 14,-2 0 1,7-5-8,0-2-9,6-3-12,3-4-2,-2-1-30,1-7-49,-11-10-102,-4-10-284</inkml:trace>
  <inkml:trace contextRef="#ctx0" brushRef="#br0" timeOffset="17758.2639">13370 5504 421,'0'0'623,"0"0"-525,0 0-35,113-51-55,-31 48-8,12 3-61,1-4-132,-12-4-258</inkml:trace>
  <inkml:trace contextRef="#ctx0" brushRef="#br0" timeOffset="19249.6902">14556 5191 389,'0'0'40,"0"0"32,0 0 27,0 0 10,0 0-46,0 0-23,-108 5 40,55 51 11,6 4-1,14-4-47,18-3-20,11-4-12,4-1-3,19-6-5,16-3 2,10-14-5,6-8-5,3-12-17,-3-5-6,-2-4-17,-6-32-9,-1-11 5,-7-12 7,-7 7-14,-6 13 56,-12 18 5,-4 15 53,-4 6 0,-2 0-28,2 0-24,0 13-2,4 10 27,4 3-12,10-3-1,1 0-11,7-5-1,4-6-6,5-7-32,-6-5-19,-2 0-17,-4-3 2,-7-25 38,-1-13-6,-8-12 4,-7 1 15,-2 6 15,-6 14 6,-26 11 35,-5 12-20,-11 7-1,-1 2 17,2 0 1,12 0-4,13 5 4,11-1-18,9 1-12,2 0-6,15 2 2,30 3 13,19-2-7,18-6-10,14 2-11,7-4-20,-3 0-21,-9 0 7,-12-2 30,-15-9 9,-22 3 6,-15 2 2,-17 2 25,-10 3-16,0 1 1,-12 0-12,-17 0-10,-6 3 10,1 16 0,9 1 0,13 2 1,9 4-1,3 3-10,0 5 9,24-1 1,6-1 0,0 2 5,-7-1-4,-11-5 0,-12-2-1,-8-6-13,-29-1 13,-13-3 14,-3-5 0,4-4-14,11-4-4,16-3-75,18-3-173</inkml:trace>
  <inkml:trace contextRef="#ctx0" brushRef="#br0" timeOffset="20188.1867">16259 4997 413,'0'0'78,"0"0"-44,-114 42 70,82 23 23,6 20-10,6 8-20,8 0-7,12-1-36,0-11-40,6-2-11,27-7-3,18-8-13,18-11-72,7-15-89,-7-21-187</inkml:trace>
  <inkml:trace contextRef="#ctx0" brushRef="#br0" timeOffset="20765.1424">16819 5185 593,'0'0'52,"0"0"-11,0 0 46,0 0-18,0 0 22,-39 129-17,25-85-16,9-2-34,2-4-6,3-4-11,0-6-6,20-3-2,5-8-9,-2-7-26,3-10-2,0 0 10,-1-14-31,-2-24-11,5-14-36,-3-4-39,-6 10 21,-3 17 124,-9 19 97,-3 10-30,4 10-60,-2 24 25,5 13 58,-3 3-33,4 2-25,3-6-15,10-6-12,4-8 2,2-14 1,-2-12-8,-2-6 3,-5-8 2,-3-26 7,-4-14 10,-9-12 26,-6-11 15,0-6-15,-6 4-18,-18 11 10,-1 15-32,-9 12-8,-3 15-7,1 8-15,9 12-64,15 0-140,12 4-171</inkml:trace>
  <inkml:trace contextRef="#ctx0" brushRef="#br0" timeOffset="21095.5367">17681 4853 567,'0'0'108,"0"0"54,0 0-35,0 0-105,0 0-7,0 0-12,6 140 77,-30-62-10,0 1-37,4-8-3,9-6-9,11-11-15,0-6-3,11-10 0,18-11-3,6-6-17,5-11-32,5-10-65,-5 0-126,-5-12-311</inkml:trace>
  <inkml:trace contextRef="#ctx0" brushRef="#br0" timeOffset="21259.421">17534 5231 932,'0'0'99,"0"0"7,0 0-78,191-46-28,-104 43-3,-6-2-100,-8 3-209,-15 2-298</inkml:trace>
  <inkml:trace contextRef="#ctx0" brushRef="#br0" timeOffset="21455.5827">18180 5298 741,'0'0'331,"0"0"-252,0 0 4,0 0-80,161-70-3,-72 67-21,11 3-62,0 0-64,-15 0-105,-26 0-362</inkml:trace>
  <inkml:trace contextRef="#ctx0" brushRef="#br0" timeOffset="21683.7592">18539 5150 666,'0'0'75,"0"0"50,0 0 0,0 0-36,0 0-44,0 0-26,-4-17-16,-3 51 4,-2 7 30,0 5 1,-2-2-23,5 4-13,-2 1-2,8-2-80,0-10-204</inkml:trace>
  <inkml:trace contextRef="#ctx0" brushRef="#br0" timeOffset="22127.8108">19265 5099 465,'0'0'192,"0"0"-161,0 0 43,0 0 17,0 0-91,0 0-8,19 5 8,-52 32 62,-10 4-1,-4 2 4,4 2-31,12-3-22,16-3-7,15 2-5,0-7-14,31-7-18,20-13 9,9-11-19,0-3 6,-8-6 0,-15-22 31,-16-13 3,-15-5 4,-6-5 24,-24-4 2,-26 1 6,-10 3-5,3 2 25,8 6-6,19 2-12,22 5-1,8-3-8,35 0-27,26 6-9,5 9-25,-8 9-29,-19 6-94,-30 6-96,-9 3-88</inkml:trace>
  <inkml:trace contextRef="#ctx0" brushRef="#br0" timeOffset="22455.717">20008 4788 922,'0'0'83,"0"0"23,0 0-41,0 0-48,138 58-16,-105 10 16,-13 21 5,-17 15 0,-3 2-8,-33-2-4,-25-12-4,-16-15-3,-8-6-3,1-10-25,12-2-46,13-17-88,24-18-280</inkml:trace>
  <inkml:trace contextRef="#ctx0" brushRef="#br0" timeOffset="24675.6455">5177 8450 595,'0'0'97,"0"0"-71,0 0 39,0 0-11,0 0-20,0 0-16,38-122 5,-24 80 11,-5-1-17,-3 1-11,-6 2-5,0 6-1,0 6-6,-15 7-6,-13 12-3,-9 5-6,-10 4 10,-7 4 11,-1 22 4,2 10 27,3 10 0,8 6 19,9 1-5,8-2-27,14-6-8,8-9-9,3-6 2,0-12 0,14-8 2,8-10-4,7 0 8,12-14 2,7-26-10,6-14-1,-3-17-24,-4-3 0,-14 8-11,-8 24-1,-13 21 36,-8 18 15,-4 3-11,0 2-4,0 28 0,0 7 48,-7 6-3,-4-4-15,4-5-8,7-8-9,0-4-9,4-5-4,23 0 0,7-3-45,11-4-75,0-10-96,10 0-236</inkml:trace>
  <inkml:trace contextRef="#ctx0" brushRef="#br0" timeOffset="25036.2811">5973 8161 831,'0'0'69,"0"0"28,0 0-14,0 0-52,0 0-22,168-16 5,-81 16-1,-1 12-13,-8 6-1,-20 1-64,-24 4-191,-30 5-195</inkml:trace>
  <inkml:trace contextRef="#ctx0" brushRef="#br0" timeOffset="25192.5807">6098 8545 1029,'0'0'78,"0"0"-49,0 0 15,165-5-41,-65-1-3,-2 6-39,-15 0-95,-23 0-158</inkml:trace>
  <inkml:trace contextRef="#ctx0" brushRef="#br0" timeOffset="26491.1481">8182 8460 740,'0'0'89,"0"0"-53,0 0 57,0 0-59,134-54-21,-25 43 12,32-2 15,30 0-14,24 4-10,3-2-15,-22 4-1,-38-2 0,-46 4-10,-46 2-8,-21 1-8,-24 2-21,-1 0-9,-26-1-99,-16-3-99,-9-4-269</inkml:trace>
  <inkml:trace contextRef="#ctx0" brushRef="#br0" timeOffset="28094.9728">8720 7936 381,'0'0'68,"0"0"8,0 0-9,0 0-17,0 0-14,0 0 4,6 0-6,-6 0-11,0 0-18,0 0-4,0 0-1,0 0-2,0 0 0,0 0 2,0 0 0,0 0 8,0 0 10,0 0 4,0 0-1,0 0 2,0 0-19,0 0-3,0 0-1,0 0-6,0 0 4,0 0 0,0 0 2,0 0 4,0 0-3,0 0-1,-2 0 1,2 0 0,0 0 5,0 0 0,0 0 4,0 0-2,0 0-1,0 0 6,0 0 8,0 0-4,0 0-2,-2 0 0,-5 0 5,-2-8 1,-4-2-19,-7-4-2,-3 0 0,-6 1 1,-2 1-2,-7 5 0,-6 7-5,-12 0 1,-8 16 5,-3 13 17,9 4 27,11 2 9,18 0-33,20 0-9,9-3 0,9 2-3,26-8-2,12-6 3,5-8-2,-4-9-1,-8-3-4,-1-7 8,-1-23-5,6-16-2,5-12-1,0-11 0,-7-7-2,-10 1-1,-12 4-6,-11 9-4,-7 10 2,-2 8-6,0 9 5,-11 12-2,-7 6-3,1 9 3,4 5 5,7 1 1,4 0 6,2 2 8,0 0-8,0 0 0,0 0-2,0 0 4,0 0 1,0 0 4,0 0 1,-2 11-7,0 23 5,2 11 17,0 10-2,0 3 9,0 0-14,0 1-4,0-9-7,6-4-4,3-5-1,1-3-37,0-4-62,3-12-117,3-10-173</inkml:trace>
  <inkml:trace contextRef="#ctx0" brushRef="#br0" timeOffset="28463.6237">9030 7285 247,'0'0'350,"0"0"-254,0 0-1,0 0-43,0 0-11,131 96-3,-122-40-35,-9 6 11,-9 3-2,-26-9-10,-1-8 17,5-13 9,8-14 2,10-9-15,11-10 0,2-2 48,0-3 12,31-22-34,13-3-41,12 0-4,4 6-20,-2 8-63,-14 6-114,-8 4-338</inkml:trace>
  <inkml:trace contextRef="#ctx0" brushRef="#br0" timeOffset="28926.2992">9449 7683 179,'0'0'583,"0"0"-540,0 0 26,0 0-31,0 0-12,113-38-13,-91 63-11,-1 11-2,-13 10 0,-3 9 1,-5-2 2,0-5-2,-20-3-1,-2-12 0,-1-8 2,8-11-2,4-8 8,10-6-5,1 0 27,0-2 55,0-27-36,12-13-46,17-16-3,9-9-11,4 0-27,-4 7-1,-7 14 20,-13 19 18,-12 16 1,-6 9 10,0 2-5,-15 0 1,-20 20 9,-8 14 16,1 6-8,13 7 9,13-1 6,16 0-18,0-4-13,31-2-4,16-8-3,11-6-9,0-6-72,0-13-146,-7-2-331</inkml:trace>
  <inkml:trace contextRef="#ctx0" brushRef="#br0" timeOffset="30113.5012">8911 9194 664,'0'0'66,"0"0"17,0 0 1,0 0-44,0 0-25,0 0-6,27-100-2,-27 71-4,0 5-3,-6 7 1,-21 6 5,-11 9-6,-7 2 3,-13 0 13,-7 25 26,-3 7 12,3 8-2,16 2-27,18-1-10,22-2-12,9-8-1,11-2 5,28-9-6,15-11 8,9-9 4,-1 0-7,-2-12-6,-6-19 1,-10-7-3,-1-14 2,-8-8-3,-6-10-3,-4-8 0,-6 1-5,-8 13-10,-1 9 1,-8 22 20,-2 6-1,0 10-2,0 5-5,0 1-7,0 4 1,0 0 10,-6 0-2,0-2 6,5 4 2,1 0 0,0 1-1,0 4 2,0 0-1,-2 0-2,-2 30 2,-8 17 8,-3 15 23,-2 6-9,5 2-3,4-4-1,6-6-17,2-5 1,0-13-1,16-8-3,11-12 5,11-10-5,2-12 3,9 0 5,3-12-8,-4-25-7,-1-14 1,-7-16-1,-2-13-14,-2-10-20,-10 2-4,-10 12-15,-11 18 27,-5 17 16,0 15 14,-9 12-3,-7 5 4,1 4-2,-3 5-6,2 0 4,-2 0 2,6 22 4,1 10 10,2 14 31,6 9 12,1 3-2,2 0-9,0-4-15,8-6-1,15-2-15,4-7-8,4-8-2,-2-4-1,0-8-44,4-10-82,5-9-126</inkml:trace>
  <inkml:trace contextRef="#ctx0" brushRef="#br0" timeOffset="30294.1292">9404 8753 992,'0'0'94,"0"0"-2,0 0-59,0 0-33,164-29 0,-96 29-33,-8 0-95,-8 0-166</inkml:trace>
  <inkml:trace contextRef="#ctx0" brushRef="#br0" timeOffset="30553.9604">9794 8497 738,'0'0'159,"0"0"-73,0 0-35,0 0-20,0 0-2,0 0-23,75 92 0,-75-68 1,0-6 1,0-9 14,0-4 5,0-5 2,0 0 16,6 0-9,15-10-7,16-17-25,13-3-4,8 0-41,2 6-51,-11 6-213</inkml:trace>
  <inkml:trace contextRef="#ctx0" brushRef="#br0" timeOffset="31845.0702">9607 8368 86,'0'0'496,"0"0"-416,0 0 6,0 0-1,0 0-18,0 0-22,6-17-12,13 10-16,7 3-10,6 4 0,-1 0 2,0 7 3,-4 27-9,-3 5 1,-8 5 3,-8 3-5,-8-8-2,0-5-6,0-3 6,-19-6 4,-4-2 20,3-5-2,4-6 1,7-7-3,9-3-8,0-2 20,0 0 18,25-11-9,24-15-29,18-9-12,16 3-1,8 2-10,1 7-45,-5 2-61,-21 3-180</inkml:trace>
  <inkml:trace contextRef="#ctx0" brushRef="#br0" timeOffset="32793.422">10940 8011 344,'0'0'322,"0"0"-250,0 0 49,0 0-9,0 0-56,0 0-18,-2-12 10,35 7-10,20 4-25,19 1-9,11 0-4,3 0-2,-8 6-47,-13 10-118,-18 4-172</inkml:trace>
  <inkml:trace contextRef="#ctx0" brushRef="#br0" timeOffset="32963.4928">11164 8333 1019,'0'0'80,"0"0"-15,0 0-46,131-32-19,-56 31-6,-2 1-37,-5 0-82,-18 0-115,-13 0-249</inkml:trace>
  <inkml:trace contextRef="#ctx0" brushRef="#br0" timeOffset="37405.5197">12656 8111 143,'0'0'168,"0"0"-121,0 0 14,0 0 29,0 0-29,0 0-39,0 0-13,-2 0 11,2 0 14,0 0 4,0 0 0,0 0-4,0 0 1,0 0-5,0 0-6,0 0-9,-2 0-5,2 0-5,0 0-3,0 0 2,0 0-2,-3 0 2,3 0 0,0 0 3,0 0 4,0 0-5,0 0-5,0 0-2,0 0 1,0 0-3,0 0 2,0 0 0,0 0 1,0 0 0,0 0 0,0 0 5,0 0-4,0 0 3,0 0-4,0 0 1,0 0-1,0 0 0,0 0 0,0 0-2,0 0 0,0 0-2,0 0 4,0 0 2,0 0-2,0 0 0,0 0-6,0 0-19,0 0-7,0 0-5,0 0-33,0 0-29,0 0-8,0 0-84</inkml:trace>
  <inkml:trace contextRef="#ctx0" brushRef="#br0" timeOffset="37980.5538">12607 8107 194,'0'0'91,"0"0"-11,0 0 24,0 0 1,0 0 9,0 0 11,0 0-48,107-12-30,-22 0-3,16 0-17,5 5-10,-11 1-3,-23 6-14,-23 0-2,-24 0-11,-16 0-19,-7 0-13,-2 0 1,0 0 2,0 7-25,-13-3-21,0-4-152</inkml:trace>
  <inkml:trace contextRef="#ctx0" brushRef="#br0" timeOffset="39336.7852">13748 7868 280,'0'0'66,"0"0"-9,0 0 43,0 0-27,0 0-35,0 0-14,2-28-7,4 27-10,-4-2-3,0 3 7,-2 0 8,0 0 10,0 0 3,0 0 2,0-4 8,0 0-23,2 3-8,-2-4-9,0 5 11,0-2 2,0 2-1,0-1 5,0 1-7,0 0-7,0 0-1,0 0-3,0 0-1,0-3 0,0 1 0,0-2 0,0 2 2,0 1-2,0-4 3,0 3 10,0-2-7,0 1-3,0 0 9,0 1-6,0 2-3,0 0 3,0 0-6,0 0 0,0 0 0,0 0 10,0 0-3,-2 20 9,-14 16 16,-1 10 16,-4 7-16,3-2-12,4-2-9,6-3-2,6-6-6,2-4 0,0-14-1,20-12-2,13-8 4,12-2 2,4-12-6,0-19-1,-4-12-9,-5-6-17,-2-12-36,-7 1-8,-7 7 13,-11 21 49,-5 18 9,-6 14 38,-2 0-32,0 6-1,0 22 5,2 7 46,2 1-24,9-4-10,3-5-5,3-6-14,4-5 7,0-12-7,-5-4 4,-1 0 2,2-10 3,0-16 1,6-13-3,-5-10 2,-5-8-7,-9 5 0,-6 4 7,0 9 24,-24 10-16,-8 3-20,-7 6 0,-3 6-7,9 6-10,12 7-27,15 1-54,6 0-215,11 1-307</inkml:trace>
  <inkml:trace contextRef="#ctx0" brushRef="#br0" timeOffset="39898.139">14328 7235 853,'0'0'39,"0"0"-6,0 0 24,0 0-47,114-4-7,-50 36 9,-6 8 2,-15 6-10,-19-2-4,-17-4-3,-7-8-4,-7-5 4,-19-9 3,-5-4 19,4-10 5,7-3 9,9-1 10,9 0 17,2 0 10,10-8-21,33-11-49,17-4-20,11 5-31,7 6-37,-5 2-138,-5 0-426</inkml:trace>
  <inkml:trace contextRef="#ctx0" brushRef="#br0" timeOffset="43492.9315">15367 7520 311,'0'0'60,"0"0"-9,0 0 41,0 0-2,0 0-46,0 0 0,-4-35 10,4 33 14,0 2 9,0 0-30,0 0-47,0 16-9,0 23 9,-13 10 49,-3 9 4,-4 0-25,-4 3-15,6-3-6,-7-6-3,4-8-2,3-12-2,7-11 0,7-13 2,1-6-1,3-2 10,0 0 10,0-20 24,3-23-23,20-19-19,4-16-3,6-10-1,5-3-2,-2 13 1,-2 15 2,-4 22 0,-10 13 2,-7 14-2,-4 4 1,-4 6-2,-5 3 2,2-2-1,-2-1 1,2 0-1,0 0 2,-2 1 1,2 3 4,3 0-7,6 19 0,2 20 0,4 13 14,-7-1 5,-4 3-7,-3-1-7,-3 1-4,2 0-1,0 2-3,-2 2-46,0-8-62,0-14-243</inkml:trace>
  <inkml:trace contextRef="#ctx0" brushRef="#br0" timeOffset="43725.3961">15343 7666 692,'0'0'144,"0"0"-100,0 0 17,160-67-36,-82 55-25,-5 3-91,-8-4-190</inkml:trace>
  <inkml:trace contextRef="#ctx0" brushRef="#br0" timeOffset="44323.7253">16455 7393 449,'0'0'23,"0"0"43,0 0-29,0 0-36,-114 13 30,42 18 32,6 3 1,15 2 5,17-2-24,16-1-19,14-3-9,4-3-6,2-4-2,33 0-1,12-4 5,9 3 0,-4 2-12,-13-2-1,-14 0 0,-16-1-10,-9-4-1,-7-1-2,-39-3 11,-12-3 2,-12-3 26,6-3 13,17-4 19,11 0-25,19 0-8,10 0-7,7 0-5,0 0-13,7-2-15,17-5-125,3-5-147</inkml:trace>
  <inkml:trace contextRef="#ctx0" brushRef="#br0" timeOffset="44602.9263">16796 7583 664,'0'0'55,"0"0"-3,0 0 51,0 0-42,0 0-38,0 0 48,0 79 3,-2-55-29,0 4-17,0-2-16,2 4-9,-6 0-3,-2 3 0,-5 2-55,-1-8-121,7-11-257</inkml:trace>
  <inkml:trace contextRef="#ctx0" brushRef="#br0" timeOffset="44789.4073">16854 7339 883,'0'0'59,"0"0"-59,0 0-20,0 0-102,0 0-293</inkml:trace>
  <inkml:trace contextRef="#ctx0" brushRef="#br0" timeOffset="45203.5194">16912 7614 772,'0'0'112,"0"0"-54,0 0 18,0 0-39,123 56-27,-100-30-5,-2 0 0,-7 1 1,-10-1-5,-4-1-1,0-3 0,0-5 0,-4-10-3,-8-3-6,6-4 9,-2 0 17,3 0-3,-1-11 3,6-20 0,0-7-1,11-3-9,17 8-3,3 7 1,5 8-2,1 8-2,-3 6 3,-5 4 7,-7 0 1,-7 0-1,-6 7-9,-2 8 1,-2 5 7,-3 3-3,0 0-3,0 3-4,-2 0-25,0 0-87,0-6-232</inkml:trace>
  <inkml:trace contextRef="#ctx0" brushRef="#br0" timeOffset="46127.293">18151 7199 410,'0'0'121,"0"0"-64,0 0 36,0 0 1,0 0-33,0 0-35,0 0 4,-134 16 5,87 46 24,5 12 20,7 4-17,12 3-17,15-4-31,8 2-8,0-3-2,17-6-4,19-5-8,8-17-47,10-12-59,6-18-78,3-18-74,-3-8-98</inkml:trace>
  <inkml:trace contextRef="#ctx0" brushRef="#br0" timeOffset="46637.4004">18539 7354 325,'0'0'241,"0"0"-175,0 0 44,0 0-32,0 0-45,0 0-30,3 39 9,-13 3 60,-6 4-20,1 1-7,1-5-14,8-4-6,4-13-18,2-4-2,0-9-4,0-4-1,0-5-7,11-3-16,11 0 13,7-15-11,6-14-18,-3 2 16,-10 8 7,-10 10 16,-3 9 7,1 0-7,6 5 0,6 16 3,2 0 14,1-1-8,0-5-6,-2-7 3,-4-8 0,6 0 6,-1 0 1,3-23-4,-3-4-3,-6-9 5,-4-10 17,-7-9 8,-7-3-6,0 0-11,-12 8 3,-23 10-22,-10 15-5,-6 15-5,7 10-21,10 0-44,23 23-106,11 1-120,24-6-300</inkml:trace>
  <inkml:trace contextRef="#ctx0" brushRef="#br0" timeOffset="46959.1682">19400 7057 321,'0'0'543,"0"0"-481,0 0 17,0 0-77,0 0 23,0 0-25,16 120 68,-26-62-18,-6 0-11,1-4-13,6-1-11,9-4-2,0-5-6,3-4-4,24-9-3,10-9-7,5-11-27,2-11-49,-1 0-129,-12-27-279</inkml:trace>
  <inkml:trace contextRef="#ctx0" brushRef="#br0" timeOffset="47123.0608">19321 7383 784,'0'0'196,"0"0"-141,0 0 65,0 0-106,0 0-14,185-38-18,-108 32-59,-8 4-89,-9-2-174</inkml:trace>
  <inkml:trace contextRef="#ctx0" brushRef="#br0" timeOffset="47328.4214">20055 7363 313,'0'0'823,"0"0"-805,120-18 18,-45 10-19,8 2-17,-2 6-3,-12 0-34,-18 0-87,-22 8-143,-22 2-286</inkml:trace>
  <inkml:trace contextRef="#ctx0" brushRef="#br0" timeOffset="47543.4532">20333 7149 763,'0'0'61,"0"0"72,0 0-8,0 0-54,0 0-49,0 0-22,-4 36 0,4 12 32,0 8 2,-2 0-24,-3-1-6,1 3-4,0 1-61,4-9-99,0-7-285</inkml:trace>
  <inkml:trace contextRef="#ctx0" brushRef="#br0" timeOffset="48240.2328">21002 7199 884,'0'0'53,"0"0"26,0 0-5,0 0-35,0 0-29,0 0-10,0-17-3,0 17 0,0 0 3,0 0 1,0 0 7,0 0-4,0 0-1,0 0 2,0 0-1,0 0 2,0 0-2,0 0 0,0 0-2,0 0-2,0 0 1,0 0 4,0 0-1,0 0-1,0 0-1,0 0 4,0 0-6,0 0-6,-4 0-7,-19 17-13,-10 13 26,-9 11 19,0 0-8,13 1-5,6-2-1,17-1-3,6-7 0,0-4-2,29-9 0,4-6-7,7-12-1,2-1-2,3-8-2,-3-24-9,-11-9-17,-13-10 11,-18-2 16,-22 2-18,-38 5 7,-16 6 16,0 1 6,11 7 11,15 4 35,18 4-8,14 3-6,12-1 5,6-4-10,0-7-18,22 1-4,0 0 5,1 6-2,1 3-8,8 12-13,7 6-88,13 5-159,6 0-519</inkml:trace>
  <inkml:trace contextRef="#ctx0" brushRef="#br0" timeOffset="48611.3808">21642 7002 925,'0'0'72,"0"0"44,0 0-48,0 0-57,0 0-11,0 0 0,76 130 14,-59-50 13,-12 7-1,-5 0-8,-20-2-12,-22-6-3,-14-11 0,-8-6-3,-8 0-30,0-6-74,17-18-267</inkml:trace>
  <inkml:trace contextRef="#ctx0" brushRef="#br0" timeOffset="50763.4131">11325 9460 604,'0'0'137,"0"0"-89,0 0 35,0 0 5,0 0-28,0 0-18,0 0-3,-19-5 4,19 5-16,12-2-9,34-5-12,22 0-3,17-1 1,2 2-4,-9 6 0,-20 0-63,-15 1-125,-22 23-126,-21 5-170</inkml:trace>
  <inkml:trace contextRef="#ctx0" brushRef="#br0" timeOffset="50929.7255">11441 9761 733,'0'0'148,"0"0"-71,0 0 24,0 0-25,0 0-46,0 0-22,172 2-4,-70-8-4,8 1-1,-10 5-74,-18-5-144,-28 3-301</inkml:trace>
  <inkml:trace contextRef="#ctx0" brushRef="#br0" timeOffset="52921.164">15476 8240 375,'0'0'93,"0"0"-45,0 0 30,0 0 6,0 0-39,0 0-8,0 0-4,0 0-7,0 0-7,0 0-9,0 0-8,7 0 0,17 0 7,9 0 23,13 0 14,5 0-19,3 0-3,6 0 1,7-5 3,2 3-10,-1 0 3,1 2-8,5-3-1,-1 1-3,2-5-6,-4 2 1,-4-2 4,-1 3 1,-4 2-5,4 2 0,-2 0-3,3 0 4,6 0-1,6 0-4,3 0 5,4 0 3,1 0-6,-4 0 1,-6 0-3,-11 0 2,-3-4-3,1 1 4,1-2-5,0-1 5,3 2-4,0-2 2,5-2 2,3 2-3,4-2 0,0 2 5,-4 2-3,0-1 0,-7 5-2,3 0-1,-6 0-4,3 0 5,-2 0-2,2 3-5,5 3 7,-1-4-3,5 0 2,4-2 2,3 0-1,2 0 0,-6 0 0,-8 0 0,-3-8 2,-8 3 2,-2 0-4,0 1 0,-1 1-1,-2 1 1,1-1 1,4 1-1,-2 0-3,3 0-3,-3 0 6,-6-2-2,1-2 0,6 0 1,1 0 1,11-2 0,3 2 2,-2 0 2,-7 1-2,-11-2 1,-3 3-1,-5 2-2,5-2 1,-3 0 1,4 2-2,-4-2-6,-4 2 5,-3-1 1,-8 2 2,-4-3 0,-4 2-2,-7-3 6,-7 5 2,-6-3 9,-7 3-3,0 0-12,0 0-2,0-2-3,-11 2-51,-18 0-98,-11 0-192</inkml:trace>
  <inkml:trace contextRef="#ctx0" brushRef="#br0" timeOffset="55312.1361">13182 9515 178,'0'0'59,"0"0"-28,0 0 6,0 0-18,0 0-9,0 0-8,0 0 12,-2 0 37,2 0 14,0 0-16,0 0-3,0 0-8,-2 0-17,-12 0 1,-3 0 8,-5 8-6,3-2 3,5-3 6,3 2-3,5-3 11,4-2-18,2 0-3,14 0 19,39 0 9,29 0-10,21-4-23,2-8-11,-16 4-4,-22 4-2,-30 4-74,-26 0-108,-11 0-153</inkml:trace>
  <inkml:trace contextRef="#ctx0" brushRef="#br0" timeOffset="56761.0751">14437 9336 353,'0'0'50,"0"0"-1,0 0 59,0 0-22,0 0-29,0 0-11,-24-52-8,24 49 0,0 3 2,0 0 7,0 0-9,0 0-9,0 0-6,0 0-12,0 0-6,-9 0 12,-9 12 21,-6 14-11,-5 9-2,0 8 3,4 0-8,9 3-16,9-1 0,7-3-3,0-5 1,19-4-2,12-8 0,0-13-9,3-10-6,-1-2-5,-4 0-4,5-25-6,3-10-11,2-14-50,-8 1 8,-8 4 31,-6 13 52,-9 17 11,-6 14 72,-2 0-19,0 21-61,0 15 19,0 8 55,5 2-41,9-7-19,-1-5-15,5-15 1,2-12 3,0-7-3,-2 0 7,1-29-1,0-14-2,-9-12-3,-4-15 26,-6-6 3,0-3-5,0 10-21,0 14 1,-8 17-1,-7 12-6,-8 12-1,-9 10-12,0 4-47,5 2-56,7 14-143,13-1-89</inkml:trace>
  <inkml:trace contextRef="#ctx0" brushRef="#br0" timeOffset="57257.242">14861 8845 747,'0'0'63,"0"0"-1,0 0 16,0 0-36,0 0-25,148-29-17,-93 64 9,-13 11 5,-13 4-8,-20 0-5,-9 1 0,-7-7 3,-26-5 4,-3-10 19,3-7-13,7-10-4,13-8 3,11-4 1,2 0 29,31-16-4,27-9-39,17 4-4,4 7-21,-2 10-57,-9 4-151,-12-3-368</inkml:trace>
  <inkml:trace contextRef="#ctx0" brushRef="#br0" timeOffset="59230.2461">15971 9363 515,'0'0'112,"0"0"-66,0 0 45,0 0 6,0 0-33,0 0-18,5-81-21,19 63-18,9 1-2,10 2 7,4 5-6,3 6-6,4 4 6,-7 0 9,-13 14-10,-15 18-5,-19 9 0,0 2 4,-21 6-3,-24-3 2,-2-6 8,0-6-8,12-8-3,12-10 1,12-9 3,7-2-3,4-5 5,0 0 23,0 0 9,15-20-24,25-14-14,14-12-1,12-9-4,2-3-19,-6 7-1,-9 12 15,-16 9 5,-14 10 5,-11 8 3,-8 4 4,-4 4 6,0-1 1,0 5-6,0 0 0,-6 0-8,-6 0 3,-5 21 5,-4 9 9,-1 8 8,0 3 9,0 3-10,6-3-4,7-2-9,9-3-5,2-7-2,25 0-2,6-5-2,5-7-9,3-5-41,1-9-55,3-3-163,-1-15-394</inkml:trace>
  <inkml:trace contextRef="#ctx0" brushRef="#br0" timeOffset="60901.7378">7472 11696 398,'0'0'109,"0"0"-44,0 0-3,17-121 7,-8 89-15,-2 3-28,-5 5-12,-2 8 20,0 7 27,-22 9-21,-34 3-33,-31 33 5,-16 15 22,1 8 24,17 6-13,23-1-5,23-5-16,29-1-10,10-5-11,14-7 0,23-16 1,9-11 0,4-16 0,-1-3-1,-5-10-3,-7-22-2,3-16-11,-9-13-7,-2-8 0,-5-5-29,-7 9 6,-3 17 41,-2 22 2,-10 16 36,0 10 6,2 0-31,-2 24-9,1 19 19,-3 8 17,0 6 6,0-6-13,0 2-16,1-9-8,22-5-7,11-12 0,13-8-18,6-14-54,7-5-82,-2-5-143,-4-30-293</inkml:trace>
  <inkml:trace contextRef="#ctx0" brushRef="#br0" timeOffset="65920.5566">8546 11502 423,'0'0'99,"0"0"-13,0 0 35,0 0 13,0 0-19,0 0-45,0 0-9,16-56-21,34 42-29,17 1-6,9 1-5,0 6 0,-9 6-30,-18 3-88,-22 20-180,-27 6-295</inkml:trace>
  <inkml:trace contextRef="#ctx0" brushRef="#br0" timeOffset="66083.3371">8593 11767 744,'0'0'197,"0"0"-140,0 0 19,0 0 6,0 0-60,177-16-11,-96 13-11,3 3-2,7 0-64,8 0-134,-1 0-262</inkml:trace>
  <inkml:trace contextRef="#ctx0" brushRef="#br0" timeOffset="66309.2974">9620 11694 563,'0'0'306,"0"0"-224,0 0-4,0 0 5,0 0-51,151-8-23,-74 6-2,3 0-7,0 0-64,-8-2-151,-13-4-306</inkml:trace>
  <inkml:trace contextRef="#ctx0" brushRef="#br0" timeOffset="66968.0269">10873 11300 465,'0'0'87,"0"0"-11,0 0-2,0 0 15,0 0-36,0 0 20,-64 68 12,25-18 4,4 0-26,2 0-33,13-8-10,8-4-17,8-3 1,4-8-4,0-5 0,0-8-11,4-5-16,8-6 7,5-3 4,8 0 11,10-24 1,12-13-22,6-12-21,1 6 16,-12 8 24,-15 17 7,-15 13 15,-12 5 21,2 0-21,-2 25-8,2 8 40,0 10-12,1-6-22,7-8-5,4-7-7,5-8 3,8-9 2,7-5-1,2 0 2,-8-25-2,-3-15 5,-9-14 10,-7-18-9,-6-8 8,-3 4-4,0 11 5,-3 21-5,-20 14-7,-1 12-8,6 11-2,5 4-12,6 3-50,5 0-64,2 3-165,0 8-167</inkml:trace>
  <inkml:trace contextRef="#ctx0" brushRef="#br0" timeOffset="67341.6961">11247 10932 924,'0'0'57,"0"0"-9,0 0-12,0 0-15,0 0-16,0 0-5,130 72 0,-114-27 0,-8 3 2,-8-3-1,0-10 1,0-7-2,-6-12 1,-1-8 4,2-6 10,5-2 22,0 0 25,27-16-6,28-8-51,22 1-5,5 3-8,-6 14-21,-16 6-47,-20 0-167,-17 1-350</inkml:trace>
  <inkml:trace contextRef="#ctx0" brushRef="#br0" timeOffset="68236.2031">12047 11390 630,'0'0'270,"0"0"-254,0 0 6,0 0 9,0 0-18,119-106-13,-67 101 0,-1 5 0,-5 0 1,-3 6 5,-12 20-2,-11 9 8,-16 5-12,-4 1 0,-7 3 2,-19-5-2,-8-6 0,3-4 0,2-9 0,6-6 1,8-6-1,7-4 1,3-4 2,5 0 7,0 0 43,22-17 2,14-8-53,11-8 0,2 0 0,0-3-1,0-2 1,-1 2-2,-7 0 0,-12 4 6,-16 1-4,-8 3-2,-5 8 0,0 5 0,0 3 15,-18 12-2,-6 0 2,-8 0-2,-3 27 8,2 5 5,6 8-3,11 3-5,16 3-7,8-2-8,44-2 2,24-6-5,20-14-75,0-20-150,-16-2-421</inkml:trace>
  <inkml:trace contextRef="#ctx0" brushRef="#br0" timeOffset="69067.3722">6516 10971 352,'0'0'168,"0"0"-94,0 0-30,0 0 10,0 0-23,0 0 6,-26-79 4,26 79-2,0 0-8,-4 18-27,-3 32 21,-3 25 52,-4 21 10,-6 24-21,4 12-29,-2 11 9,1 2-14,3-9-13,1-8-12,4-16-4,7-18 0,2-21-3,0-21 0,2-18-2,11-9-10,1-11-36,3-11-41,4-3-79,8-28-105</inkml:trace>
  <inkml:trace contextRef="#ctx0" brushRef="#br0" timeOffset="69796.0989">6629 10948 226,'0'0'541,"0"0"-541,0 0-30,0 0 10,0 0 20,207-5 13,-80-3-1,33-2-4,30-6-8,29-1 6,35-7 3,38-2 27,35 0-9,34 0 5,14 4 7,4 3 4,-3 5-12,-15 7-10,-8-3-18,-27 0-3,-25 0-1,-23-4-14,-27-1 9,-14 1 6,-27-1 0,-19-3 7,-10 0 0,-19-3 12,-12 6 12,-16 2 6,-21 6-12,-18 5-4,-22 2-10,-22 0-5,-21 0 0,-9 0-5,1 7-1,1 4-2,8 3 1,2-2-4,-1-1-6,-4-1-1,-5 3-7,-8-6 11,-6-2-2,-9 1-3,0 2-38,-2 2-23,-27 4-56,-2-2-50,2-6-214</inkml:trace>
  <inkml:trace contextRef="#ctx0" brushRef="#br0" timeOffset="70066.7182">13503 10738 760,'0'0'29,"0"0"-7,0 0 0,0 0 72,0 0-9,0 0-55,99 106 18,-93-10 20,-6 15-22,0 6-16,0 4-6,0 6-15,0-5-2,0-4-6,0-9-1,0-14-3,0-16-36,0-15-56,7-21-192,-1-28-564</inkml:trace>
  <inkml:trace contextRef="#ctx0" brushRef="#br0" timeOffset="71078.865">6579 12726 365,'0'0'49,"0"0"-14,0 0-4,-133 25 55,117-23 10,5 0-14,7-2-23,4 0-18,0 3-10,0-2-5,20 1-3,39-2 23,45 0 10,45-6-13,53-11-22,51-2 9,38 0-14,46 4-3,42 1-10,36 0-3,17 2-2,9 1 0,-5 2 2,-27-3-9,-29 0 9,-46-5 0,-47-1 5,-37 0 18,-41-1 16,-26-2-12,-27 3-13,-24 0-8,-18 3-5,-18 1 0,-12 1 1,-12 7 1,-8 6-3,-7 0-3,-10 0-1,-14 6 1,-13 3-7,-14-2-2,-6 2-10,0 0 7,0 3 6,0 1-23,0 1-40,4-2-35,16-2-5,9-6-10,0-4-40,2 0 22,-2 0-22,-6 0 162,-8 0 20,-8 0 91,-4 0 34,-3 0 2,0 0-16,0-4-32,0-5-34,-25 1-16,-25 4-24,-47 3-14,-71 1-11,-81 0-9,-74 10-165,-38-8-306</inkml:trace>
  <inkml:trace contextRef="#ctx0" brushRef="#br0" timeOffset="71850.3382">4066 11923 279,'0'0'3,"0"0"-3,0 0-198,0 0 114,0-116 84,0 88 112,-3 3-86,-10 4-26,-1-2-6,3 6-94</inkml:trace>
  <inkml:trace contextRef="#ctx0" brushRef="#br0" timeOffset="72737.2151">4687 11592 662,'0'0'56,"0"0"-24,0 0-17,0 0 12,0 0 1,0 0-22,-6-6-4,6 41 21,6 15 47,3 8 11,4 6-26,1-6-28,6-5-4,2-10-8,0-9-5,-1-7 8,-4-13 0,3-9-5,7-5 13,13-8 10,22-35-6,24-29-19,18-25-11,1-10-3,-13 8-35,-20 24-7,-23 29-25,-19 24-90,-22 22-173,-8 0-267</inkml:trace>
  <inkml:trace contextRef="#ctx0" brushRef="#br0" timeOffset="73027.4509">5235 11751 617,'0'0'131,"0"0"-81,0 0 4,0 0 34,0 0-24,0 0-56,25-26-6,-10 64-1,-1 8 16,-5 5 10,-3-2 1,1-3-8,2-12 3,2-10-9,5-14-9,13-10 11,20-8 27,28-42-10,31-28-18,19-26-10,5-15-5,-14-2-24,-24 24-78,-34 20-145,-27 29-246</inkml:trace>
  <inkml:trace contextRef="#ctx0" brushRef="#br0" timeOffset="79079.0055">6629 13694 365,'0'0'339,"0"0"-286,0 0 15,0 0-9,0 0-38,0 0 32,-45 166 62,32-85-53,2-1-23,1-5-15,6-5-12,-2-5-6,1-9-1,1-14-1,-2-14-3,4-11-1,0-14-1,2-3 1,0 0 6,0-26 8,0-26-7,4-24-5,21-22-1,7-12-1,-1-1 0,-8 12 2,-5 24-1,-10 20-1,-6 21 1,-2 15 3,0 9-4,0 3-1,0 6 0,0 1 1,-4-3-7,-10 3-7,3 0 3,2 0 8,-1 0-1,5 0 3,-6 0 1,-5 0 0,-6 0-1,2 3 1,3 0 0,11-3-1,6 0 1,0 0 1,0 0 4,25-2-5,20-14-4,17-2 3,9 2 1,7 8 0,-4 8-8,-12 0-62,-18 14-90,-21 14-193</inkml:trace>
  <inkml:trace contextRef="#ctx0" brushRef="#br0" timeOffset="79282.9991">6533 14021 454,'0'0'424,"0"0"-365,0 0-3,0 0 32,0 0-27,0 0-35,100 9-4,-33-5-13,7-4-9,-1 0-23,-6 0-138,-7 0-252</inkml:trace>
  <inkml:trace contextRef="#ctx0" brushRef="#br0" timeOffset="79534.8556">7589 13864 746,'0'0'184,"0"0"-111,0 0-19,130-22 1,-63 22-40,-5 0-15,-9 4-32,-17 18-138,-27 5-168</inkml:trace>
  <inkml:trace contextRef="#ctx0" brushRef="#br0" timeOffset="79683.2746">7495 14185 696,'0'0'241,"0"0"-191,0 0 25,0 0 10,119-19-59,-34 12-23,10-3-3,-6 6-86,-10 0-183,-15 0-313</inkml:trace>
  <inkml:trace contextRef="#ctx0" brushRef="#br0" timeOffset="80801.7628">8932 13740 454,'0'0'344,"0"0"-267,0 0-52,0 0-6,19-113 29,-1 103-3,-3 2-13,6 8-6,-3 0-9,-1 5-8,-1 22-6,-5 9 4,-3 8-1,-8 1 2,0-1-1,0 0-5,-16-8-1,-5-4-2,4-13-2,3-7-5,5-8-1,3-4 3,2 0 6,0-16 19,4-16-7,0-11-8,29-5-3,12-3-1,6 5-2,2 2 2,-3 13 0,-3 11 0,-10 11 0,-6 9-2,-4 0 0,-4 7-6,0 19 6,-9 6 2,-5 7 0,-5-1 4,0 1-3,0-5 2,-8-8-3,-2-6 2,3-8-2,3-6 0,1-6 0,3 0 13,0-10 15,0-18-9,17-14-19,12-8 0,9-12-1,9-1-2,1 7-6,-3 14 3,-9 19 5,-14 11 1,-5 12-3,-6 0 0,-1 0 0,-2 19 3,-5 11 8,-3 10 15,0 9 13,0 1-3,0 0-8,0-5-13,0-2-10,0-6-2,6-4-38,22-5-58,12-10-111,1-11-288</inkml:trace>
  <inkml:trace contextRef="#ctx0" brushRef="#br0" timeOffset="81363.9197">10483 13704 416,'0'0'396,"0"0"-375,0 0-12,0 0-4,0 0-1,0 0-2,83-87 1,-83 75 5,0-1 7,0-1-2,-16 0-11,-13 1-2,-13 5-4,-10 8 4,-8 0 13,-7 12 31,-3 25 39,6 9-2,13 5-21,13 2-9,23-9-25,15-5-15,0-10-5,26-7-4,12-8 3,7-8-5,-1-6-7,-4 0-14,1-8-8,-3-22-10,1-12-12,9-12-27,-4-3 17,-8 7-1,-10 17 62,-14 16 26,-10 13 66,-2 4-11,0 3-44,-6 20-10,-17 8 41,2 0-29,9 1-14,10-3-10,2-7-15,24-6-2,33-6-40,13-10-67,4 0-192,-2-31-265</inkml:trace>
  <inkml:trace contextRef="#ctx0" brushRef="#br0" timeOffset="82236.0813">11773 13662 704,'0'0'107,"0"0"-12,0 0-7,0 0-20,0 0-26,0 0-34,147-62-8,-66 59 0,-8 3-18,-10 0-73,-18 10-150,-21 9-177</inkml:trace>
  <inkml:trace contextRef="#ctx0" brushRef="#br0" timeOffset="82402.2894">11872 13918 576,'0'0'360,"0"0"-281,0 0-23,0 0 8,0 0-31,171-14-30,-73 0-3,-1 4-8,-13 2-73,-15-4-141,-16-2-275</inkml:trace>
  <inkml:trace contextRef="#ctx0" brushRef="#br0" timeOffset="82953.8652">13222 13784 681,'0'0'141,"0"0"-135,0 0 0,0 0 54,0 0-13,0 0-38,-8 0 3,54 0 40,27 0 10,27 0-13,19 0-27,0-10-14,-16-2-5,-26 4-3,-28 1-22,-22 6-77,-16-1-58,-11 0-46,0-2-211</inkml:trace>
  <inkml:trace contextRef="#ctx0" brushRef="#br0" timeOffset="84837.3234">14448 13489 401,'0'0'181,"0"0"-125,0 0-12,0 0-4,0 0 17,0 0-9,134-85 6,-108 85 4,2 9-23,-7 23-23,-4 8 23,-4 6-4,-9 1-17,-4-1-12,0-7 2,0-2-3,-11-9-1,-4-9-1,3-4-2,2-7 3,3-6-1,5-2 1,2 0 10,0-13 19,0-16-11,11-14-14,18-8-4,8-5-1,-1 5-2,-1 13 1,0 12 1,-12 14-1,0 9 0,-3 3 0,0 9-2,2 21 4,1 8 4,-8 6 2,-5 2 3,-10-1-6,0-6 0,0-7-3,0-7 0,-12-11-1,5-7-1,-1-4-6,-1-3 2,2 0 3,-2-8 3,7-20 18,2-14-14,0-16-4,29-13 0,12-3-1,12 3-18,2 13 6,-2 19 13,-13 17 1,-10 16 15,-13 6-4,-7 20-8,-4 22-4,-4 12 28,-2 8 10,0-2-10,-5-2-9,-2-8-15,-1-7-2,8-11-2,0-6-20,0-8-48,4-9-121,17-9-230</inkml:trace>
  <inkml:trace contextRef="#ctx0" brushRef="#br0" timeOffset="86824.0077">15735 13323 408,'0'0'45,"0"0"-17,0 0 20,0 0 27,0 0-5,0 0-37,33-81 18,-33 81 8,0 0-17,0 24-27,-22 15 71,-14 9 13,-4 3-39,1 0-21,16-5-23,9-6-8,11-8-6,3-8 0,0-7-1,10-12-1,10 0-11,0-5-3,7 0 0,7-12-8,1-20-5,7-11-7,-1-1 11,-8 4-11,-11 14 34,-8 14 8,-11 12 16,0 0-2,1 10-15,-1 22 21,-1 8 10,3 0-12,4-2-16,4-8-6,7-9 1,7-9-5,2-12 4,2 0 6,2-19-7,-1-17 7,-8-16-8,-4-10 22,-11-6 0,-6-2 0,-3 7 9,0 7-10,-21 10-11,-8 10-9,-2 10-3,4 9-3,4 8-20,6 9-46,1 0-68,1 12-165,4 2-259</inkml:trace>
  <inkml:trace contextRef="#ctx0" brushRef="#br0" timeOffset="87122.5677">16171 12677 701,'0'0'212,"0"0"-109,0 0-44,0 0-15,123-14-26,-78 51 2,-7 6-1,-13 7-14,-15 0-4,-5 0 2,-5-6-3,0-10 2,0-13 0,-5-11 2,1-8 17,2-2 11,2 0 17,0-24 9,6-6-40,32-2-18,20 4-11,16 12-60,9 11-55,-4 5-288</inkml:trace>
  <inkml:trace contextRef="#ctx0" brushRef="#br0" timeOffset="87798.6755">16925 13266 848,'0'0'88,"0"0"-70,0 0 7,0 0 2,125-73-20,-65 73-7,-4 0 6,-5 5-4,-13 18 6,-15 3 2,-15 7-7,-8 1 2,-4 1 9,-30-5 21,-10-2-1,-3-5-13,6-3-7,12-8-11,12-5-3,11-3 0,6-4 1,0 0 1,2-4 11,31-22-13,9-8-2,12-6-3,2-6-1,4-1 0,0 0 3,0-2-2,-9 5 5,-18 12 4,-14 10 12,-17 12 18,-2 10 11,-17 0-28,-31 32-15,-12 16 5,-4 7 12,10-1 0,18-4-9,18-6-5,18-4-3,0-5-2,41-3-1,23-9-35,16-7-58,9-16-156,-6 0-279</inkml:trace>
  <inkml:trace contextRef="#ctx0" brushRef="#br0" timeOffset="90440.8573">8579 15552 670,'0'0'156,"0"0"-64,0 0-17,0 0-47,0 0-21,0 0 17,-45 109 64,28-39-40,-4-2-17,6 2-11,1 1-16,-1-3-2,4-6 1,0-16-3,2-12-2,5-16-2,4-14 4,0-4 1,0-7 11,0-34-1,16-21-7,14-14-4,-1-15 1,-4 3-1,-8 4-1,-5 12 1,-6 14 2,1 5-2,-2 13-2,-5 6 1,0 9-11,-5-1 3,-15 11-6,0 1 6,3 11 4,5-2 3,5 5 2,7 0 7,-2-4-4,-2 4-1,-6 0-2,-4 0 1,-1 0-1,7 0 1,1 0 5,7-4 8,0 4-3,0-1-5,0 1-1,0 0-3,0 0-2,2 0 0,30 0-3,21 0 3,23 0 5,15 5-5,7-5-17,-6 9-63,-24-9-114,-34 9-182</inkml:trace>
  <inkml:trace contextRef="#ctx0" brushRef="#br0" timeOffset="90661.7197">8463 15779 851,'0'0'158,"0"0"-125,0 0 30,0 0-1,174-42-46,-72 24-16,8 2-1,-4 4-95,-9-2-110,-24 0-369</inkml:trace>
  <inkml:trace contextRef="#ctx0" brushRef="#br0" timeOffset="91498.3607">10512 15383 645,'0'0'220,"0"0"-96,0 0-43,0 0-44,0 0-32,0 0 30,-93 133 16,14-56-17,-19-1-20,-7-1-7,-4-8-1,2-9-5,9-18-1,7-9-7,10-17 1,24-14 6,16-4 5,22-33 5,19-19-2,14-17-8,45-8-1,16 3-7,8 15-9,-5 27 17,-13 26 3,-14 10 11,-13 24-6,-5 24 2,-6 15 21,-7 3 6,-2 1 1,-3 0-16,3-9-17,4-4-2,12-9-3,16-15-21,14-6-44,14-11-39,4-13-126,1-17-318</inkml:trace>
  <inkml:trace contextRef="#ctx0" brushRef="#br0" timeOffset="92550.8991">11114 15839 798,'0'0'141,"0"0"-65,0 0 0,0 0-18,0 0-39,0 0-12,146-78 0,-62 70 8,13-1 4,2 2-7,-17 5-11,-13 2-1,-20 0-49,-16 0-98,-15 6-216</inkml:trace>
  <inkml:trace contextRef="#ctx0" brushRef="#br0" timeOffset="93050.1096">12090 15524 890,'0'0'95,"0"0"-33,152-62-11,-96 62-5,-8 0-22,-10 11-12,-9 10-3,-13 11-7,-7 3 4,-9 2 4,0 2 0,-15 1 6,-24-5-5,-3 6-2,-2-13-6,3-2-1,14-14-1,14-2 2,9-10-2,4 0 5,0 0 4,0-18 3,13-10-13,19-10 0,14-4-5,5-7-5,5-4-11,0 0-8,-5 9-2,-15 8 22,-14 16 9,-15 8 5,-7 8 6,0 4 15,-2 0-5,-32 9-10,-11 26 0,-5 9 14,4 1 3,13 5-10,15-6-1,16 0-10,2-6-5,45-4-2,15-10-40,11-7-49,-6-12-62,-14-5-141,-18-5-130</inkml:trace>
  <inkml:trace contextRef="#ctx0" brushRef="#br0" timeOffset="93820.8904">7404 15298 709,'0'0'85,"0"0"-41,70-116-17,-41 88 16,-5 7 15,-6 13 18,-5 8-28,1 22-29,-1 49-13,-6 31 46,-7 36 18,-14 23-25,-28 3-5,-7 16-13,7-7-13,13-14-9,19-18-4,10-28-1,25-25-35,20-20-21,13-20-29,0-25-50,0-23-130,1-14-182</inkml:trace>
  <inkml:trace contextRef="#ctx0" brushRef="#br0" timeOffset="94257.8383">7674 15204 624,'0'0'76,"134"-49"-65,2 13 14,72-17 26,84-5 27,84 0 75,74-1-37,59 14-74,35 14-29,6 9-12,-9 12-1,-43 10 1,-57 0-1,-68 0 2,-78 7-2,-67 5-19,-70-2-29,-58-6-14,-44-4 25,-33 0 30,-16 0 7,-1 0 6,-3-1-3,-3-3-3,0 4 0,4 0-2,1 0-157,-1 18-208</inkml:trace>
  <inkml:trace contextRef="#ctx0" brushRef="#br0" timeOffset="94504.9054">13734 14933 761,'0'0'157,"0"0"-61,0 0-10,0 0-12,0 0-56,0 0-16,6 168 41,-6-51 14,-3 11-12,-3 2-9,2-5-11,1 1-17,3-5-2,0-1-6,0-1-2,0-12-47,-7-8-66,-6-23-90,-9-26-357</inkml:trace>
  <inkml:trace contextRef="#ctx0" brushRef="#br0" timeOffset="95150.0104">8353 17120 224,'0'0'377,"0"0"-377,-133-58-1,98 44 1,-1 11 18,1 3 14,-1 0-11,5 0-4,10 0 27,15 0 18,4 0 7,2 0-23,0 0-22,0 0-12,0 0 3,17 0 15,32 0 14,41 0 18,45-19-13,52-3-29,62-2-13,51 2 3,61 0 5,56 6-12,29 11 0,13 0-3,-8 5-23,-40-4-21,-56-7-13,-62-6 26,-69-5 31,-56-9 0,-53 0 30,-36-5 35,-33-4-4,-24 5 1,-15 3-11,-7 8-16,0 9-24,0 8-7,0 3-4,0 4-1,0 0-34,0 0-24,0 4-36,0 15-165,0-10-203</inkml:trace>
  <inkml:trace contextRef="#ctx0" brushRef="#br0" timeOffset="96063.1835">15579 15848 678,'0'0'135,"0"0"-64,0 0 6,0 0-8,0 0 5,0 0-42,-16-32-17,114 27 5,47-4-1,46-9-10,24-5-4,-3-3 0,-31 3-5,-50 11-3,-58 3-46,-48-2-33,-25 4-10,-36-7-7,-26-4-89,-12 0 130,-3 2 58,17-3 1,16 1 4,15 5 37,20 1 34,9 1 40,12 1-19,30 6-75,14 4 6,4 0 18,-11 9 9,-13 24-31,-19 12-17,-17 7 0,-6 1-2,-32 2 0,-8-3-1,5 3-4,12-14-62,21-6-168,8-17-279</inkml:trace>
  <inkml:trace contextRef="#ctx0" brushRef="#br0" timeOffset="96591.3268">18572 15370 669,'0'0'128,"0"0"-74,0 0-32,58-112 6,-58 101 19,-31 11-13,-33 3-23,-26 31-3,-8 7 23,11 12 16,19-5-19,22 2-5,31-6-18,15-2-2,25-1 1,30-3-1,7-2-1,-4-1-2,-15 2 0,-16-9-7,-20 2 1,-7-8 6,-27-3-6,-32-8 6,-19-1 8,-3-5 0,6-5 10,17 0-8,18-9-10,18-15-8,18-6-115,4-4-283</inkml:trace>
  <inkml:trace contextRef="#ctx0" brushRef="#br0" timeOffset="96919.7154">18996 15332 792,'0'0'141,"0"0"-85,0 0 1,0 0-6,0 0-19,0 0-16,43-38-7,-43 55 5,0 16 27,-19 13 34,-10 5-3,2 2-20,3 1-30,8-1-18,10 0-4,6-4-9,0-3-57,9-5-46,9-10-38,1-13-161,2-18-124</inkml:trace>
  <inkml:trace contextRef="#ctx0" brushRef="#br0" timeOffset="97115.1621">19316 15236 695,'0'0'195,"0"0"-58,0 0-25,0 0-56,0 0-47,0 0 35,8 126 28,-27-56-12,9 2-31,10-1-24,0-4-5,8 0-9,10-9-61,-11-9-46,-7-14-130,-12-21-279</inkml:trace>
  <inkml:trace contextRef="#ctx0" brushRef="#br0" timeOffset="97251.3034">18996 15659 864,'0'0'202,"0"0"-96,0 0-39,132-102-62,-34 83-5,10 3-54,0 6-138,-10-2-169</inkml:trace>
  <inkml:trace contextRef="#ctx0" brushRef="#br0" timeOffset="97433.3593">19919 15316 593,'0'0'224,"0"0"-52,0 0-26,0 0-45,0 0-49,0 0-49,30-62-3,-30 92 0,4 11 0,-4 3 13,0 9-7,0 7-6,-17 10-29,-9-2-95,2-11-219</inkml:trace>
  <inkml:trace contextRef="#ctx0" brushRef="#br0" timeOffset="97818.9384">19990 15141 968,'0'0'117,"0"0"-42,0 0-37,0 0-30,0 0 10,77 117-1,-58-64-7,-3-7-7,-3-13-2,1-5 4,-1-16-5,3-6-5,1-6-4,6 0 9,-1-18 0,7-17 0,2-6 2,5-17-3,4-5 1,7-3-22,-5 12-4,-9 14 1,-10 22 23,-12 12 2,-5 6 0,4 0 3,2 20-1,3 14 18,-5 12 5,-5 8 1,-5 9-10,0 8-10,-7-1-6,-17 11-16,-3-5-96,-2-3-290</inkml:trace>
  <inkml:trace contextRef="#ctx0" brushRef="#br0" timeOffset="98126.9004">18736 16182 851,'0'0'133,"0"0"-97,0 0 35,0 0 24,131-14-35,49-16-44,53-10-12,33-4-1,0 3-3,-21 6-2,-33 11-6,-63 7-5,-53 16-25,-61 1-73,-35 9-158,-31 22-170</inkml:trace>
  <inkml:trace contextRef="#ctx0" brushRef="#br0" timeOffset="98313.2494">19263 16508 1263,'0'0'113,"212"-125"-89,-27 67 0,38-5-8,29 9-16,0 11-1,-29 2-59,-33 9-38,-48 10-47,-52 0-173,-49 3-103</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1:00:44.839"/>
    </inkml:context>
    <inkml:brush xml:id="br0">
      <inkml:brushProperty name="width" value="0.05292" units="cm"/>
      <inkml:brushProperty name="height" value="0.05292" units="cm"/>
      <inkml:brushProperty name="color" value="#FF0000"/>
    </inkml:brush>
  </inkml:definitions>
  <inkml:trace contextRef="#ctx0" brushRef="#br0">3960 7726 193,'0'0'92,"0"0"-78,0 0 6,0 0 58,0 0 14,0 0 7,0 0-31,3-55-21,-3 32 0,0-3 8,0 3 2,2 6-11,-1 7 7,-1 5-18,0 3-12,0 2-11,0 9-12,0 31-14,0 23 14,0 14 41,-10 9-18,-4 2-10,1-1-6,2-1-2,-2-8-4,0-12 4,1-20-3,7-19-1,3-17 0,2-10 2,0 0 13,0-14 39,19-33-7,12-26-48,11-22 0,7 2-9,-3 10-11,-3 20 3,-7 23 11,-14 13 1,-4 9-5,-8 11 7,-2 5 3,-6 2 0,-2 0-1,0 0-1,0 0-6,0 2-1,0 5-1,-13 2 10,6 2 0,-5-2-1,1 3-1,-2 4 1,-7 2-1,-5 6 2,-3 1 2,-6 1 2,0-1 2,1-3 0,4 0-3,2-5-1,10-5 5,10-4-7,3-7 1,4-1 0,0 0 1,0 0 14,22 0 14,9-3-2,0-6-7,0 6-12,-6 3 3,-4 0-9,7 6-3,4 22-3,7 10 3,5 6 0,2 2 3,-2-2-2,-1-2-1,-6-6-5,-9-9-25,-7-8-18,-7-6-35,-9-13-137,4 0-113</inkml:trace>
  <inkml:trace contextRef="#ctx0" brushRef="#br0" timeOffset="200.6633">4578 8110 888,'0'0'177,"0"0"-108,0 0-6,0 0-6,0 0-36,0 0-21,18-6-12,-3 6-42,1 0-93,-1 3-132,3 0-173</inkml:trace>
  <inkml:trace contextRef="#ctx0" brushRef="#br0" timeOffset="517.4863">5164 7602 829,'0'0'82,"0"0"-2,0 0-13,0 0-29,0 0-38,0 0 0,34 92 1,-34-25 24,0 4-1,-10 0-4,-9-7-3,-2-6-10,6-2 1,6-13-6,4-6 4,5-13-4,0-14 2,11-10 4,23 0 8,11 0-2,6-12-11,3-1-3,-3 4-19,-11 1-30,-9 4-56,-15 2-84,-16-4-107</inkml:trace>
  <inkml:trace contextRef="#ctx0" brushRef="#br0" timeOffset="710.3041">5190 7940 696,'0'0'147,"0"0"-23,0 0-20,0 0-28,0 0-37,0 0-39,68-37-3,-22 37 2,6 0-13,-10 0-35,-9 0-27,-12 5-36,-13 0-83,-8-5-158</inkml:trace>
  <inkml:trace contextRef="#ctx0" brushRef="#br0" timeOffset="899.463">5240 7662 719,'0'0'123,"0"0"4,0 0-10,0 0-49,0 0-28,0 0-21,-17-70-18,23 68-1,21-1-9,13 3-24,2 0-13,-7 0-96,-8 12-215</inkml:trace>
  <inkml:trace contextRef="#ctx0" brushRef="#br0" timeOffset="1769.2865">6662 7724 492,'0'0'76,"0"0"-16,0 0 65,0 0 37,0 0-43,0 0-38,-38-33-35,70 32-19,18 0-10,29-2-9,10 3-8,-2 0-16,-14 0-51,-19 8-106,-25 12-161,-28 2-116</inkml:trace>
  <inkml:trace contextRef="#ctx0" brushRef="#br0" timeOffset="1921.2839">6745 7954 145,'0'0'499,"0"0"-357,0 0 8,0 0 17,0 0-72,0 0-61,151-14-28,-63 6-6,-5 3-1,-6 3-67,-11 2-89,-10-2-155,-14-7-269</inkml:trace>
  <inkml:trace contextRef="#ctx0" brushRef="#br0" timeOffset="2636.4208">8195 7860 395,'0'0'88,"0"0"-20,0 0 31,0 0 12,0 0-2,0 0-20,-31-21-29,118 14-28,40-3-4,36 4 0,16-2-15,-12 0-6,-24 3-6,-43 0-2,-40 3-22,-31 0-40,-23 2-14,-6 0 1,-19 0-71,-28 0-95</inkml:trace>
  <inkml:trace contextRef="#ctx0" brushRef="#br0" timeOffset="2892.3858">8588 7136 712,'0'0'84,"0"0"38,0 0-16,0 0-60,0 0-46,0 0 0,0 83 28,6-23-17,6 8-3,-1 8-5,0 8-3,-6 13-68,-5-3-131,0-4-128</inkml:trace>
  <inkml:trace contextRef="#ctx0" brushRef="#br0" timeOffset="3309.328">8559 8238 710,'0'0'129,"0"0"-48,0 0 11,0 0-10,38-127-51,15 101-31,12 7-6,0 11 6,-11 8 8,-14 0-8,-14 17 0,-15 18-7,-11 12 3,-2 10 4,-43-1 1,-14-1 5,-15-2 8,1-7-4,9-8-3,18-8 5,17-11-8,16-8-2,11-7 4,2-2 1,13-2 22,36 0-5,19 0-2,16-10-17,3-4-1,-8-2-3,-8 0-1,-11 0-5,-16 1-4,-24 7 0,-11 2-12,-9 6-36,-14 0-61,-20 0-195,-3 0-163</inkml:trace>
  <inkml:trace contextRef="#ctx0" brushRef="#br0" timeOffset="4044.128">9457 7614 408,'0'0'294,"0"0"-195,0 0-31,0 0 12,0 0-78,0 0-1,119 68 17,-87-12-7,-8 4-2,-9-2 3,-9-6-8,-6-6-4,0-7 2,-2-9 0,-13-8-2,1-12 0,3-7 0,3-3 0,5-7 16,3-27 3,0-11-19,27-6-1,9 0-14,4 8 7,3 9-1,0 11 6,-4 9 2,-4 7-2,-11 7 2,-7 0-9,-7 12-1,-7 15 6,-3 5 5,0 2 5,0 2 4,-11-3 5,1-3-7,1-9-2,3-5-2,4-7-2,2-5 1,0-4-2,0 0 9,0-10 13,6-21-8,17-8-14,6-10 0,2 3-4,0 4-6,-2 12 7,-7 12 3,-8 8 2,-6 6 9,0 4 10,-2 0-7,3 4 1,0 17 9,0 8 9,-4 1-11,-1 2-11,4 2-9,1 3-2,7-1-15,7-2-95,-1-8-167,6-16-384</inkml:trace>
  <inkml:trace contextRef="#ctx0" brushRef="#br0" timeOffset="4365.2872">10409 7567 704,'0'0'107,"0"0"10,0 0-67,0 0-42,0 0 18,112 107 12,-98-55-7,-7-3-6,1-2 2,-4-6-10,-2-14-7,0-9-4,1-8 3,-1-10 7,9 0 34,9-21 42,7-20-38,9-15-34,-2-2-9,-3 5 3,-8 9-11,-2 14-3,-9 11-3,-7 9-29,-5 10-71,0 0-112,-17 0-368</inkml:trace>
  <inkml:trace contextRef="#ctx0" brushRef="#br0" timeOffset="4649.2203">10657 7115 808,'0'0'158,"0"0"-34,0 0-43,0 0-50,0 0-30,0 0 4,131 39 2,-97 7-5,-3 3 1,-11-5-2,-7-9 3,-2-10-4,-6-13 0,0-8 3,5-4 13,22-9 51,15-23-12,11-1-55,0 5-13,-16 17-49,-20 11-73,-17 0-205,-5 19-404</inkml:trace>
  <inkml:trace contextRef="#ctx0" brushRef="#br0" timeOffset="5421.8101">7744 9555 804,'0'0'124,"0"0"-95,0 0 8,0 0 31,0 0-31,0 0-24,137 0 0,-56 0-9,-11 4-4,-11 8-83,-19 7-92,-20 8-109,-20 7-154</inkml:trace>
  <inkml:trace contextRef="#ctx0" brushRef="#br0" timeOffset="5580.3179">7721 9968 546,'0'0'178,"0"0"-97,0 0 26,0 0 51,0 0-58,0 0-67,85-6-29,-16-3 4,7 9-8,5 0-31,5 0-91,5 0-165,1 0-362</inkml:trace>
  <inkml:trace contextRef="#ctx0" brushRef="#br0" timeOffset="5812.5259">8896 9786 1033,'0'0'90,"0"0"-49,0 0 1,142-53-36,-21 39 2,17 6-8,0 0 0,-20 6-3,-26 2-34,-29 0-62,-23 0-49,-23 4-35,-17 5-29,0-2-27</inkml:trace>
  <inkml:trace contextRef="#ctx0" brushRef="#br0" timeOffset="6041.2352">9370 9162 625,'0'0'132,"0"0"-15,0 0 0,0 0 9,0 0-55,0 0-62,-46-63-9,46 109 0,13 21 7,0 14-6,-1 14-1,-7 6-92,-5 0-196,0 0-307</inkml:trace>
  <inkml:trace contextRef="#ctx0" brushRef="#br0" timeOffset="6363.2576">9252 10043 822,'0'0'149,"0"0"-67,0 0-52,121-111-19,-68 109 0,-3 2-9,-8 4-2,-12 26 7,-10 5-7,-10 9-3,-10 2-2,-4-3 5,-28 1 20,-11-3-8,-1-4 10,2-6-12,4-7 6,13-8-9,10-8 6,7-4-3,8-4 5,0 0 8,6 0 3,28 0-4,21-2-11,18-10-8,12 3-3,2-3-30,-5 3-57,-8-7-90,-12-7-245</inkml:trace>
  <inkml:trace contextRef="#ctx0" brushRef="#br0" timeOffset="6971.1959">10289 9508 762,'0'0'88,"0"0"14,0 0-30,0 0-9,0 0-63,0 0 0,89 51 1,-89-3 12,0-2-7,0 2-4,-20-4 0,-4-5 1,0-5-3,4-15-7,6-7-2,5-12 5,1 0 4,4-21 20,4-21-2,8-15-10,29-1-8,10 6-5,7 11 4,-1 14-3,-6 13 1,2 9 3,-12 5-1,-10 7 1,-9 20 0,-11 8 5,-7 3-1,0 5 7,-9 1-9,-13-5 1,-5-1-3,0-9 0,8-12-2,3-10 1,11-7 0,5-5 1,0-31 14,9-19-14,24-14-4,17-5-16,12 4-11,9 12-14,-1 17 25,-6 19 20,-15 19 0,-20 3 5,-20 20 1,-9 20 7,-7 8 40,-24 6 2,-5 0-23,5-2-22,6-5-10,15-8-3,10-13-73,4-19-179,31-7-245</inkml:trace>
  <inkml:trace contextRef="#ctx0" brushRef="#br0" timeOffset="8260.9455">11455 9436 56,'0'0'173,"0"0"-60,0 0 13,0 0 0,0 0-19,0 0 1,15-51-26,-42 63-53,-13 23 5,-4 5 55,6 3-31,14-1-25,16-2-24,8-1-8,0-7 3,23-6-4,2-5-4,-1-10-18,-2-6-21,0-5-2,3-2 21,4-33-6,9-14-48,3-13 15,-4 4-23,-8 14 62,-11 21 24,-9 20 100,-7 3-21,1 17-68,1 19 41,2 8 14,3 1-13,5-6-31,8-4-15,7-12-4,11-10 2,2-13-5,1-4-20,-5-31 12,-7-16 5,-6-17 3,-8-10 0,-10-1 24,-7 6-1,0 12 11,-22 13-13,-9 10-16,2 10-3,0 10-2,3 14-5,-2 4-10,-4 9-87,10 16-106,11-1-105</inkml:trace>
  <inkml:trace contextRef="#ctx0" brushRef="#br0" timeOffset="8554.2467">11934 8828 649,'0'0'212,"0"0"-141,113-65-7,-55 65-41,-2 14 3,-11 25-14,-19 10-12,-12 4 1,-14-2-2,0-5-1,-18-8 2,-9-9 3,6-12 18,9-8 6,10-9 10,2 0 13,22-16 29,34-16-66,15-3-13,12 7-27,-12 10-50,-15 6-102,-19 4-229</inkml:trace>
  <inkml:trace contextRef="#ctx0" brushRef="#br0" timeOffset="9277.1399">13733 8877 385,'0'0'204,"0"0"-103,0 0-46,1-102 4,-11 85-3,-20 10-19,-12 7 8,-18 28 3,-17 42 23,-19 28 3,-3 19-10,11 8-22,32 0-10,31-3-19,25-7-11,47-13-2,33-17-3,18-27-29,4-24-36,-3-22-55,-17-12-121,-22-19-105</inkml:trace>
  <inkml:trace contextRef="#ctx0" brushRef="#br0" timeOffset="9756.2421">14288 8953 702,'0'0'117,"0"0"-26,0 0-48,0 0-38,0 0 40,-44 141 47,10-75-48,3-2-26,4-4-10,1-4-8,3-8 1,3-8 0,4-10-1,10-12 0,0-11-5,6-7-1,0-7 6,17-33 21,16-22-15,12-22-6,4-15-5,4-2-8,-1 8-24,-10 21 16,-12 28 21,-13 23 0,-8 10 6,-5 11 6,-4 0-12,4 18-4,2 26 4,-3 16 21,-3 10 17,0 0-9,0 1-7,5-6-11,8-5-6,6-9-5,-2-5-10,-1-10-39,-10-7-89,-4-9-117,-2-15-105</inkml:trace>
  <inkml:trace contextRef="#ctx0" brushRef="#br0" timeOffset="9938.2278">14208 9261 748,'0'0'157,"0"0"-59,0 0-69,159-58-24,-78 46-5,-2 7-7,-6-4-139,-13 0-134</inkml:trace>
  <inkml:trace contextRef="#ctx0" brushRef="#br0" timeOffset="10441.1365">14703 8494 509,'0'0'111,"0"0"-61,0 0 16,0 0-15,0 0-32,0 0-1,118-29-17,-81 70 5,-9 11 9,-20 5-13,-8 3-2,-22-4 4,-25-5 22,0-5 14,5-14 5,11-11-19,17-9 6,12-8 13,2-4 4,22 0 4,32-4-43,13-8-10,10 5-17,-7 7-50,-12 0-107,-12 0-278</inkml:trace>
  <inkml:trace contextRef="#ctx0" brushRef="#br0" timeOffset="10972.1688">15268 9330 375,'0'0'174,"0"0"-133,0 0 41,0 0 2,0 0-12,0 0-19,-68-11 7,68 6 8,20 1 16,36-6-41,31-2-40,26 0 10,12 2-12,-11 2-1,-21 4-47,-26 2-63,-24-3-117,-21-7-183</inkml:trace>
  <inkml:trace contextRef="#ctx0" brushRef="#br0" timeOffset="11646.2227">16161 9061 446,'0'0'191,"0"0"-131,0 0-19,0 0-25,0 0 1,169-106-11,-109 95-5,-9 8 0,-13 3 15,-15 0 36,-17 28-20,-6 18-5,0 8 16,-15 8-6,-14-4-18,-4-5-17,-6-5 7,-1-6-9,2-6 4,7-10 1,9-9-5,13-7 1,9-8-1,0-2 7,4-7 22,30-27 12,13-16-41,8-6 0,5-6-10,-4 2-12,-7 5-3,-11 9 9,-13 15 11,-14 11 0,-9 8 5,-2 5-3,0 3-9,0 3 10,-11 1-3,-9 0 5,0 0 4,-7 0 1,-3 17 13,2 15 16,-1 9 13,2 6 7,7 4-14,9-5-13,11 0-11,0-6-8,36-4-3,9-10-5,5-9-16,4-9-53,-2-8-98,-4 0-222</inkml:trace>
  <inkml:trace contextRef="#ctx0" brushRef="#br0" timeOffset="12082.7652">16790 8476 669,'0'0'68,"0"0"20,0 0-3,0 0-54,0 0-25,115-81-1,-64 98-1,-1 24 3,-15 8 5,-18 7-9,-13 3 2,-4-5-3,-33-3 2,-6-6-3,-4-10 15,10-6 6,15-13 7,9-6-1,9-7-10,0-3 22,34 0-10,17-11-30,14-1-33,5 3-81,2-3-211</inkml:trace>
  <inkml:trace contextRef="#ctx0" brushRef="#br0" timeOffset="12374.1265">17732 8422 608,'0'0'108,"0"0"15,0 0-33,113-20-3,-84 74-64,-3 24 36,-6 24 4,-20 18-11,-3 10-14,-44 8-10,-20-10-10,-15-16-8,-10-16-5,-1-13-2,4-11-1,4-9-2,9-10-55,14-21-103,22-20-318</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1:01:17.541"/>
    </inkml:context>
    <inkml:brush xml:id="br0">
      <inkml:brushProperty name="width" value="0.05292" units="cm"/>
      <inkml:brushProperty name="height" value="0.05292" units="cm"/>
      <inkml:brushProperty name="color" value="#FF0000"/>
    </inkml:brush>
  </inkml:definitions>
  <inkml:trace contextRef="#ctx0" brushRef="#br0">5788 7868 144,'0'0'118,"0"0"-12,0 0-6,0 0-7,0 0-20,0 0-33,0 0-19,0 0-15,-2-10 1,2 6-7,0 0 1,0 0 0,0 0 1,0 1 3,0-3 5,-3 3 16,3 0 4,-1-2-2,-2-1-2,-1 2-7,0 0-12,-1 0 1,2 4-2,3 0 13,0 0 2,0 0-1,0 0-15,-4 20 3,0 12 8,-3 7 15,1 1-9,-2 4 3,2 6-15,-3 8 10,1 16 5,-1 12-8,2 3-3,0-5 0,-2-14-5,2-15-8,5-18 1,0-9 3,0-14 3,2-6-4,0-5 4,0-3-6,0 0 4,0-4-6,0-26-16,0-14-106,0-14-200</inkml:trace>
  <inkml:trace contextRef="#ctx0" brushRef="#br0" timeOffset="488.017">5723 8274 295,'0'0'125,"0"0"-82,0 0 25,0 0 17,0 0-14,0 0-27,-24-22 6,40 22 12,48-3 17,50 1-54,55 0-20,52 2 3,36 0-6,8 0 3,-20 0-3,-49 0-2,-67 0-5,-61 0-18,-47 0-2,-21 0 10,0-7-9,-31-3-11,-17 3-7,-15 5-20,3 0-67,11 0-166</inkml:trace>
  <inkml:trace contextRef="#ctx0" brushRef="#br0" timeOffset="2318.6182">7113 8195 211,'0'0'95,"0"0"-93,0 0 8,0 0-10,0 0 3,0 0-1,-41 0 0,39 0 3,2 0 47,0 0 19,0 0-15,0 0-19,0 0-18,0 0-17,0 0-2,0 0-40,0 0-45,0 0-23,0 0 38,0 0 70,0 0 48,0 0 34,0 0-1,0 0-25,0 0-18,0-6 0,5 2 8,8-2-2,12 4-15,6 2 2,9 0 0,5 2-3,-1 20-11,-8 6-4,-3 4-5,-16 0-8,-10-3 0,-7-4-12,-7-3 9,-21-1 3,-5-7 8,1-2-5,8-6 3,9-4-6,5-2 0,8 0 7,2 0 35,0-18-2,2-10-29,23-3-3,6 2-8,2 11 7,3 6-1,7 10-2,3 2 4,-3 0 4,-8 2 3,-14 13-7,-11 4-8,-3 1 1,-7-2-2,0 0 1,0-1 0,-9-2-2,-7-5 0,1-6-1,1-4 3,-1 0 4,7-8 9,2-13 5,6-13 3,6-4 4,24 1-17,8 8-7,-4 14 7,-1 13-5,-2 2 2,-2 5 2,-2 22-1,-9 1-4,-5 4-2,-8 0 0,-5-1-5,0 0 2,-7-7 0,-11-6-8,3-8 1,-1-8-2,3-2 12,1 0 3,5-22 6,5-12 0,2-8-9,11-3 1,20 9 0,6 12-1,0 14 2,0 10 2,2 0 1,-3 19 1,-7 6-4,-7 1-1,-6 5-1,-14-4 0,-2-2-4,0-1-8,-25-8-12,1-4 5,2-6 12,4-6 3,9 0 2,7-4 2,2-24 8,4-12-8,25-19-4,11 1-7,2 7-8,-5 16-6,-6 23 20,-8 12 4,0 0 0,2 23 1,0 1 9,-7 1 0,-1-2-2,-6-3-4,-5-4-3,0-6 0,-2 0 0,2-5-8,4-5-3,12 0 10,4-3 1,6-19 2,-3 3 9,-11 5 14,-7 7 10,-9 4 6,-2 1-35,0 2-5,0 0-1,0-2-4,0 2 2,0 0-1,0 0 2,0 0 0,0 0 1,0 0-3,1 0-1,18 0 4,17 0 10,20 0-7,21 0-3,16 0-1,5 0-44,-1-1-66,-10-10-125,-20-7-448</inkml:trace>
  <inkml:trace contextRef="#ctx0" brushRef="#br0" timeOffset="3086.9979">8955 7949 553,'0'0'46,"0"0"-17,0 0 7,0 0-28,0 0 8,0 0 17,0 0 21,39 100 6,-39-64 6,0 6 12,0 4-33,0 4-24,0 1-10,0-3-6,-4-6-5,-2-6-18,6-4-74,0-11-101,0-12-152</inkml:trace>
  <inkml:trace contextRef="#ctx0" brushRef="#br0" timeOffset="3568.8884">9011 8015 695,'0'0'121,"0"0"-66,0 0-7,0 0 4,179-43-40,-99 40-8,-2 1-1,-11 0-3,-12 2-19,-12 0-17,-16 0-10,-12 0 26,-5 0-46,-8 0 24,-1-4 23,7 1 16,-2-1 0,1 4-1,2-1 2,-2 1 2,-1-3 0,-2 2 6,1 1 21,0-2 18,-3 2 6,-2 0-9,1 0-13,-1 0-11,0 0-8,0 0 5,0 0 9,0 0 1,0 0-8,0 0 0,4 0-5,2 14-7,3 18-5,-3 14 23,2 8 13,-6 6-13,-2 6-10,0 1 6,0-2-15,0-6-4,0-11 0,-7-7-30,-13-6-49,-8-9-61,4-12-115,2-8-276</inkml:trace>
  <inkml:trace contextRef="#ctx0" brushRef="#br0" timeOffset="3828.4991">9054 8514 562,'0'0'157,"0"0"-68,0 0 60,0 0-30,0 0-41,0 0-57,152-36-15,-54 22-5,5 0-2,3 4-31,-11-4-146,-11 0-254</inkml:trace>
  <inkml:trace contextRef="#ctx0" brushRef="#br0" timeOffset="6059.3353">9435 8492 134,'0'0'99,"0"0"-89,0 0-8,0 0 1,0 0-3,0 0-5,-25-27 5,25 20 11,0-1 55,0 2 55,0 1-51,0-1 14,0 3-4,0 0-36,0 0-11,-3-3-10,0-2-15,-4 2 5,5 0-4,-2 3-1,4 3 3,0 0 1,0 0-6,0 0-5,0 0 6,0 0 2,0 0-2,0 23 15,0 5 31,2 6 1,0 0-20,2 0-11,1-4-18,-3-2 0,-1-6-2,-1-1-3,0-4-7,0 3-23,0 2 4,0 3-2,0 0 13,0 2-1,0-3 8,0-5-14,0 0 3,0-1-56,0-2-64,0-6-114</inkml:trace>
  <inkml:trace contextRef="#ctx0" brushRef="#br0" timeOffset="6922.3488">8880 9489 548,'0'0'93,"0"0"-42,0 0-14,0 0-13,133-95-13,-67 86 1,-2 2-4,-3 6 1,-15 1 6,-15 0 1,-13 8-10,-10 13-5,-8 8 1,0 3-2,-19 0 2,-15 0 3,-1-4-1,1-6 3,8-8-6,6-6 2,11-4-1,5-4 0,4 0 21,0-6 54,8-22-56,21-6-12,12-6-6,1-6-3,-3 6-7,-2 5-26,-16 13 31,-7 8 2,-9 6 0,-5 4 0,0 2 1,0 0-1,0 2 2,-12 0 3,-1 0 6,0 8 24,3 12-6,3 7-3,-1 1 9,2 3-4,1 3-20,2-2-7,3 1-4,0-6-13,8-3-84,18-9-68,10-10-147</inkml:trace>
  <inkml:trace contextRef="#ctx0" brushRef="#br0" timeOffset="7102.6285">9668 9332 660,'0'0'229,"0"0"-139,0 0-26,0 0-54,115-25-10,-52 25-10,-5 0-70,-14 12-88,-15 3-177</inkml:trace>
  <inkml:trace contextRef="#ctx0" brushRef="#br0" timeOffset="7235.0828">9708 9581 737,'0'0'203,"0"0"-182,0 0-19,124 0-2,-52 0-100,-4 0-90,-5 0-86</inkml:trace>
  <inkml:trace contextRef="#ctx0" brushRef="#br0" timeOffset="7506.8138">10289 9281 222,'0'0'423,"0"0"-270,0 0-73,0 0-27,0 0-34,0 0-16,-67 19 35,42 25-1,8 4-12,10-4-9,7-4-12,5-5 2,24-14-2,6-9 3,5-12 2,-2 0-1,-2-19 5,-5-21 16,-4-14-1,-10-10 1,-3 2-15,-14 11-9,0 15-5,-11 21-10,-36 15-90,-17 3-136,-12 23-215</inkml:trace>
  <inkml:trace contextRef="#ctx0" brushRef="#br0" timeOffset="8631.4998">5672 8427 298,'0'0'154,"0"0"-136,0 0-18,0 0 5,0 0-1,0 0-2,27-1-2,-21 5 0,2 2 1,-2-1 0,3 0 2,-3 2-2,3 8 0,-2 9 20,-2 15 24,-1 14 31,-4 10 8,0 7-41,0 0-31,0-2-5,-4 0-7,4-13-75,0-18-164</inkml:trace>
  <inkml:trace contextRef="#ctx0" brushRef="#br0" timeOffset="9059.0937">5659 9029 268,'0'0'343,"0"0"-301,0 0-25,0 0-1,194 0-13,-54-10-3,29 1-8,24-6-80,7-4-72</inkml:trace>
  <inkml:trace contextRef="#ctx0" brushRef="#br0" timeOffset="10227.6933">5093 9085 366,'0'0'89,"0"0"-37,0 0-6,0 0-17,0 0-22,0 0-6,0-16-1,0 16-1,0 0-3,0 0 2,29-4 2,20 3 14,18-3 17,20 0 0,15 1-15,13 0-3,2 1 3,-10-3-6,-16 3-5,-10 2 0,-10-2-3,1 1 10,1-1 15,1 2-9,3-2-16,15-3 2,15 0 1,13-6 6,7 4 9,-6 3 17,-9 1-7,-12 3-12,-11 0-12,0 0-4,-5 0 0,-1 0 2,-3 0-4,0 0 0,5 0 0,11-2 0,7 0 5,1-1-4,-6-1 5,-15 4 0,-17 0 2,-5 0-6,-6 0-1,6 0 0,1 0-1,0 0 2,3-3-2,3-3 4,0 3 2,3-6-3,-4 6 3,-7-4-3,-6 3-3,-6 2-3,0 0 3,1 2 2,-2-2-1,2 2-1,2-3 6,3 3-1,1-3 3,1 3-7,0 0 3,-3 0-4,3 0-5,-3 0 5,2 0 0,-2 0 1,-2 0 4,2 0-5,1 0 0,2 0 2,-3 0-2,1-4-2,1-1 2,8-4 0,10 1 0,12 4-5,8-1-4,6 2 2,3 1-5,-5 2-8,-16-2-10,-11 0-38,-15-4-34,-12-2-86,-14-8-374</inkml:trace>
  <inkml:trace contextRef="#ctx0" brushRef="#br0" timeOffset="12381.1685">9524 8267 205,'0'0'74,"0"0"-8,0 0-22,0 0-19,0 0 0,0 0-23,-11-44-2,9 42-8,-1 2 8,3 0-1,0 0-3,0 0 4,-1 0 9,-3 0 10,-6 0-3,-1 0 0,3 0-8,-4 0-3,1 0-5,4 0 7,0 0 4,1 0 10,2 0 13,3 0 2,-1 0 10,2 0-5,0-2-4,0 2-3,0 0 0,0 0-25,0 0-3,0 0-5,0 0-1,0-2 0,0 0 0,11-2 21,24-4 12,26 2-28,21-4 1,21 5 0,22-6-3,21-1 1,17-2-3,2-2 0,-15-3 1,-24-1-1,-29 3 3,-28 1-4,-24 6 2,-17 2 1,-15 1 13,-5 6-10,0 1-6,8-2-1,9 2-10,3 0-2,1 0-2,-4 0 5,-11 0-1,-8 0 4,-6 0 6,0 0-1,0 0 0,-2-2-10,-18 2-1,-3 0 1,-1 0-22,8 0-4,8 0 14,8 0 0,0 0-11,0 0-18,0 0 5,0 0 23,0 0 15,0 0 10,0 0-64,-7 0 7,-4 0 55,2 0-2,-2 0 3,6 0-25,3 0-69,0 0-117</inkml:trace>
  <inkml:trace contextRef="#ctx0" brushRef="#br0" timeOffset="12823.6643">10682 7911 268,'0'0'41,"0"0"-16,0 0 30,0 0 17,0 0 1,0 0-12,-23-43 7,23 42 5,0 1-8,0 0-21,0 0-12,0 0-4,0 0-13,0 0-3,7 0-8,19 11 3,14 11 9,14 5-2,13 3-9,3-4 0,-5-6-3,-15-6-2,-21-11 0,-21 0-7,-3-1-2,-5-2 8,0 0 1,0 0 2,0 0 8,0 4 14,0 4-14,-15 6-2,-8 8 5,2 4-4,-2 11-9,-4 10-10,2 3-78,-1-6-158,3-10-287</inkml:trace>
  <inkml:trace contextRef="#ctx0" brushRef="#br0" timeOffset="16069.0888">11092 8406 357,'0'0'53,"0"0"-49,0 0 4,0 0-1,0 0-4,0 0-3,68 88-19,-64-64-4,-4 1-23,0-2-41,0-3-46</inkml:trace>
  <inkml:trace contextRef="#ctx0" brushRef="#br0" timeOffset="16264.5752">11109 8811 333,'0'0'154,"0"0"-149,0 0-5,0 0 2,0 0 3,0 0-3,51 58-3,-48-48 2,-3 2-2,1-2-11,2-2-16,-1 1-15,3-6-34,2-3-81</inkml:trace>
  <inkml:trace contextRef="#ctx0" brushRef="#br0" timeOffset="17233.9567">10026 7423 440,'0'0'46,"0"0"-19,0 0-5,0 0-3,0 0-17,0 0 2,136-32 1,-108 32 4,-3 15 7,-2 4 4,-8 5 33,-9 5-51,-6-4-2,0 0 1,-2-3 2,-11-7-1,3-1 0,0-6 0,4-1-2,6-5 3,0-1-2,0-1 4,0 0 41,0 0 5,0 0-10,12-7-25,13-11-14,4-4 1,2-3-2,1-3-1,-6 2 0,-1 0-2,-2 2 0,-10 2 0,-6 2-3,2 2 5,-9 4-2,0 6 4,0 2 4,0 1 8,0 5-1,0 0 7,0 0 1,0 0-21,0 0-2,0 0 2,0 9 1,0 1 1,0 6 2,0 2-4,-10 7-1,-1 1 0,3 0-27,-2 6-57,8-7-45,2-4-71</inkml:trace>
  <inkml:trace contextRef="#ctx0" brushRef="#br0" timeOffset="17407.8929">10551 7397 374,'0'0'229,"0"0"-144,0 0-41,0 0-3,150-55-41,-94 55-1,-4 0-70,-12 15-90,-23 2-241</inkml:trace>
  <inkml:trace contextRef="#ctx0" brushRef="#br0" timeOffset="17563.9601">10637 7539 468,'0'0'199,"0"0"-136,0 0 32,0 0-21,0 0-40,0 0-25,133 9-9,-73-5-50,-2-4-175,-8 0-298</inkml:trace>
  <inkml:trace contextRef="#ctx0" brushRef="#br0" timeOffset="18028.3751">11297 7403 427,'0'0'53,"0"0"11,0 0-19,0 0 3,0 0-18,0 0-17,35-61 13,-32 58 12,-3 1-4,0 2-2,0 0-29,-27 0 2,-16 12-3,-12 13 9,-1 0 23,4-1-2,21 0 1,12-1-10,10-5-22,9 0 4,0-7 2,17 0-3,17-7 6,3-4-5,1 0-5,1 0-13,-8-12-19,0-15-28,-2-2 11,-7 2-14,-6 7 63,-9 12 19,-4 8 67,0 0-30,-3 0-21,0 11-26,5 10-3,4 8 9,10 4-7,10 5-8,10-5-71,5-11-209</inkml:trace>
  <inkml:trace contextRef="#ctx0" brushRef="#br0" timeOffset="20929.7683">9415 7319 187,'0'0'99,"0"0"-9,0 0 4,0 0-5,0 0-11,0 0 0,0-8-13,0 4-11,2 2-16,1 0-13,-3 2-9,0 0-7,0-1-1,0 1 0,0-3 12,0 0 1,0 3-6,0-1 1,0-3-8,-3 2-8,-23 0-1,-22 0 1,-29 2 0,-30 0-1,-22 0 1,-17 10 3,-1 2-2,12-3-2,16 3 2,26-7 3,26-1-4,24-4 2,22 0 3,9 0 9,5 0 19,7 0 5,-2-6-12,2-2-12,0 4 4,0-2-1,0 1-11,0 2 2,0 1-6,0 1 0,0-2-1,0 0-1,0 2 0,0 1-1,0-2 1,0 2-1,0-2-3,0 0-4,0 2 5,0-2-3,0 0-3,9 2-24,-4 0-31,4 0-27,-1 0-157,3 0-189</inkml:trace>
  <inkml:trace contextRef="#ctx0" brushRef="#br0" timeOffset="21591.0056">8818 6986 340,'0'0'80,"0"0"-14,0 0 14,0 0-28,0 0-13,0 0-12,6-8-27,-6 30 4,-9 10 4,-24 8 52,-16 3-2,-7 1-4,-4-3-25,2-5-1,5-5-22,10-9 1,16-8-4,12-6 2,11-4-5,4-3 0,0 2 7,0-3 7,0 2 5,0-2-3,0 0-4,0 0-7,0 0-4,0 0-1,0 0 0,0 0 0,0 0 2,0 0 2,0 0 2,0 0-1,0 0 12,0 0 1,0 0-5,0 0-1,0 0-4,0 0 3,0 0-2,2 0 0,2 4 0,6 10-9,10 10 0,13 8 4,4 8 13,13 3-6,5-4-3,6 0-4,-3-8 0,-10-7-4,-10-4-15,-16-11-41,-15-4-82,-7-5-105,-7 0-176</inkml:trace>
  <inkml:trace contextRef="#ctx0" brushRef="#br0" timeOffset="22483.8728">7686 6812 636,'0'0'117,"0"0"-31,0 0-36,0 0-41,0 0-1,0 0 7,19 112 11,-15-62-15,-4 0-7,0-2-2,0-7-2,0-5 4,0-10-4,0-12 0,0-6-2,0-8 2,0 0 6,1-5 28,6-24 11,-1-16-36,-1-4-9,-3 0 2,-2 8-4,0 12 3,0 7-1,0 6 4,0 2-4,-2-1-4,-5 2 4,3-1-3,-4 0 3,4 1 2,-1 1-1,-1 0 0,2-4 2,-6 1-3,4-3 1,-1 0 3,0 0-2,7 0 4,0-5 10,0 3 8,18 0-12,13 2-6,10 6-6,13 7-3,-1 5 3,-2 0-19,-4 0-47,-15 13-63,-17 17-118,-15 8-119</inkml:trace>
  <inkml:trace contextRef="#ctx0" brushRef="#br0" timeOffset="22668.3621">7717 7054 574,'0'0'79,"0"0"1,0 0 84,0 0-113,0 0-42,0 0-9,156-70-5,-88 64-28,1 6-62,-6 0-137,-14 0-236</inkml:trace>
  <inkml:trace contextRef="#ctx0" brushRef="#br0" timeOffset="23310.4635">8107 6972 3,'0'0'572,"0"0"-460,0 0-37,0 0-29,0 0-30,0 0-15,0 0-1,104-16-9,-83 48 9,-2 5-3,-5 2 2,-7-3 1,-6-2 0,-1-5 2,0-10-2,0-4-3,0-9 2,-4-6 1,2 0 11,0 0 68,2-18 17,0-14-51,0-8-29,13-7-2,12 5-14,4 6-2,-2 12-32,-3 13-70,-2 6-17,0 5 12,-3 0 22,-6 0 58,-7 0 29,-2 0 0,-4 0 0,4 0 35,4 0 40,3 0-9,7-7-47,2 0-13,-4 0-6,-9 0-36,-7 5-121,0 2-272</inkml:trace>
  <inkml:trace contextRef="#ctx0" brushRef="#br0" timeOffset="23787.8317">8425 7045 312,'0'0'77,"0"0"-34,0 0 46,0 0-21,0 0-26,0 0-4,100-57-12,-66 31 12,0 0-24,-8 2-6,-8 2-7,-9 6 1,-9 5-2,0 4-8,0 5 3,-22 2 1,-3 0 4,3 0 1,4 16 2,7 4 5,9-1 1,2 4 0,0-2-7,13-7 6,9-2 8,7-5 1,0-7 2,0 0 4,2-14-1,-1-12-1,-6-8-11,-2-3-6,-8 2-4,-10 5-2,-4 9 1,0 10 1,-6 4 9,-3 6-2,4 1-7,5 0-11,0 0-11,0 9 15,2 17 7,14 6 4,2 3 0,-5-1-2,-6-2-1,-7 0-1,-14-2-5,-28-2-4,-9-2-57,3-11-103,15-12-180</inkml:trace>
  <inkml:trace contextRef="#ctx0" brushRef="#br0" timeOffset="55573.8712">16089 6553 520,'0'0'53,"0"0"-43,0 0 13,0 0 3,0 0-15,0 0 24,-2 117 25,2-58-9,0 5 0,0-1 5,-5-5-28,-1-5-5,1-6-13,1-9-5,4-12-1,0-9 2,0-9 2,0-7 4,0-1 13,0 0 25,0-18 27,0-23-39,16-22-36,4-17-2,-7-17-12,-5 3-6,-5 8 3,-3 20 10,0 22 0,0 14 5,0 10 0,-4 4 2,-1 2-1,3 2-1,-1 3 0,-1 2 1,4-4-1,0 4 1,0-8 0,0-3 2,0 0 2,21-4-1,10 1-2,13 1 1,14 6-3,6-1 0,1 7 0,-11 4 0,-17 4-20,-10 10-86,-13 24-112,-14 10-127</inkml:trace>
  <inkml:trace contextRef="#ctx0" brushRef="#br0" timeOffset="55788.3076">16109 6721 542,'0'0'72,"0"0"40,0 0 17,0 0-24,0 0-51,0 0-21,75-24-21,-9 24-4,1 0-3,-10 0-5,-7 0-4,-14 0-81,-7 2-140,-8 2-226</inkml:trace>
  <inkml:trace contextRef="#ctx0" brushRef="#br0" timeOffset="56068.0508">16950 6662 468,'0'0'486,"0"0"-437,0 0-15,0 0-30,120-58-4,-60 58-4,3 0-47,-8 0-85,-10 7-94,-16 15-202</inkml:trace>
  <inkml:trace contextRef="#ctx0" brushRef="#br0" timeOffset="56233.3817">16966 6965 609,'0'0'228,"0"0"-85,0 0-1,0 0-87,0 0-49,131-5-6,-56-2-6,10 2-34,0 3-52,-3-4-103,-7-4-117</inkml:trace>
  <inkml:trace contextRef="#ctx0" brushRef="#br0" timeOffset="56993.1068">18065 6711 562,'0'0'214,"0"0"-143,0 0 44,0 0-27,0 0-53,0 0-25,160-8-1,-77 2-2,8 4-7,-8 2-4,-10 0 2,-22 0-21,-17 0-26,-17 10-93,-8-2-100,-9-1-303</inkml:trace>
  <inkml:trace contextRef="#ctx0" brushRef="#br0" timeOffset="57614.4073">18985 6445 672,'0'0'83,"0"0"-10,0 0-10,0 0-13,0 0-50,0 0-6,39 5 6,-39 45 35,0 11 11,0 5-19,-1 2-1,-8-4-8,3-8-10,0-11-7,6-10 1,0-14 4,0-7-4,0-10 1,0-4 1,0 0 17,8-14 32,19-23 1,10-21-44,15-13-10,-3-8-5,2 8-2,-12 13-11,-7 19 13,-13 13 5,-5 6 0,-4 6-1,-4 6 0,-4 4 0,-2 1-1,0 3-1,0 0 2,0 0-7,0 0 7,0 0-6,0 0 5,0 3-7,0 11 5,-11 4 3,-7 3 1,-4 4 3,-5 3 6,-2 0-4,3-2 0,10-2-2,2 0 3,8 0-5,2 0 0,3 0-1,1-6 4,0-2-3,0-4 5,14 2-4,6-1-2,11 1 8,12 4-8,7-2-13,2 4-52,-10-2-108,-12-4-196</inkml:trace>
  <inkml:trace contextRef="#ctx0" brushRef="#br0" timeOffset="58145.3156">19716 6346 562,'0'0'119,"0"0"-24,0 0-33,0 0-40,141 17-21,-120 23-1,-7 7-1,-14 6-5,0-5 6,-14-4-6,-12-3 4,-6-10 4,1-7 2,4-7 8,8-8 5,5-6 8,10-3 6,4 0 26,0-21 35,4-15-65,27-10-27,10-5-1,5 5-22,-1 9-10,-9 8 24,-9 12 9,-12 5 0,-8 5 0,-7 5 10,0 2 8,0 0-18,0 0 0,0 5 0,-16 15 7,-7 8 29,0 2 1,3 2-5,6 2-12,9-2-1,5 2-13,0 2-4,16-1 4,22-4-6,16-8-43,8-9-42,3-14-134,-12 0-222</inkml:trace>
  <inkml:trace contextRef="#ctx0" brushRef="#br0" timeOffset="59789.5024">13450 9032 295,'0'0'97,"0"0"-31,0 0 12,0 0-27,0 0-3,0 0-39,0 0-5,32-79 1,-21 70 34,1 4 15,-6 1 14,-6 4 16,0 0-13,0 0-35,0 0-6,0 0 0,2-3 8,-2 3-8,2 0-7,-2 0-15,0 0-5,0 0-3,0 0-5,0 15-7,0 26-4,0 10 16,-12 7 0,-3 1 12,-1-7-10,3-6 1,4-7 1,4-8-3,3-11-1,2-8 0,0-5-8,0-7 4,4 0 4,25-12 0,12-25 0,13-9-27,-2-4-34,-4 4 33,-13 14 24,-14 11 4,-11 20 0,-3 1 0,-1 18 1,6 18 12,-1 4 13,3 0-7,-1-6-9,2-8-8,1-6 4,-2-12-2,3-8 6,1 0-2,4-14 6,3-22 5,-1-19 7,-1-16-21,-4-11 11,-3-1-9,-7 11 2,-9 17 16,0 16-14,-19 15-11,-25 16-13,-9 8-19,0 24-50,12 18-79,20 2-197</inkml:trace>
  <inkml:trace contextRef="#ctx0" brushRef="#br0" timeOffset="60489.4313">14617 9039 548,'0'0'114,"0"0"3,0 0-6,0 0-26,0 0-40,126-70-15,-55 68-22,5 2-5,-1 0-3,-5 25-6,-19 5-107,-22 1-172,-29 1-219</inkml:trace>
  <inkml:trace contextRef="#ctx0" brushRef="#br0" timeOffset="60636.3825">14687 9319 844,'0'0'142,"0"0"-69,0 0-38,178-43-30,-84 39-5,-4 4 0,-4 0-71,-15 0-139,-19 0-223</inkml:trace>
  <inkml:trace contextRef="#ctx0" brushRef="#br0" timeOffset="61613.0411">16943 8208 617,'0'0'86,"0"0"-59,0 0 23,0-118-14,0 85-16,0-1-14,0-3 8,0 1 11,-5 4 29,-12 4-28,-8 8-4,-8 10-18,-9 10 5,-10 25 9,-2 40 18,10 38 5,11 33 17,13 17-17,17 9-17,3-5-5,10-19-10,18-12-3,-3-15-6,-5-16 4,-12-12-1,-8-7-6,-3-12 6,-31-9-3,-11-9 0,-1-16 0,-1-9-1,1-12-6,9-9-42,-1 0-44,5-18-84,8-12-258</inkml:trace>
  <inkml:trace contextRef="#ctx0" brushRef="#br0" timeOffset="62036.4233">15940 8647 13,'0'0'626,"0"0"-568,0 0-8,0 0 40,0 0-10,0 0-38,11-30-17,27 26 1,18-3 16,17-3-3,9 0-14,-1-2-16,-10 2-5,-11 4-4,-17 5-42,-9-1-99,-15 2-202</inkml:trace>
  <inkml:trace contextRef="#ctx0" brushRef="#br0" timeOffset="63480.2976">17589 8622 408,'0'0'108,"0"0"-39,0 0-10,0 0 6,0 0 7,-16-102-29,16 93 7,0 6 15,0 3-9,0 0-33,0 14-23,3 22 0,10 14 30,-3 5 3,1 1-11,-5-5-6,-1-2-12,-1-8-1,-2-12-1,-2-9-2,0-11-13,0-8-3,0-1 16,-2-1 6,-7-31 5,5-19-7,4-19-3,0-13-1,9-10 0,10 3-2,0 11 2,-6 13-1,-4 19 1,-9 15 0,0 13 0,0 10 0,0 7 0,0 2-3,2 0-3,7 0-1,9 0 1,11 0-1,15 8 6,10 9-17,4 2-48,-7 7-83,-19 5-154</inkml:trace>
  <inkml:trace contextRef="#ctx0" brushRef="#br0" timeOffset="63645.299">17696 8618 878,'0'0'124,"0"0"-95,0 0-15,0 0-14,190-15-8,-88 15-66,4 0-113,-6-5-226</inkml:trace>
  <inkml:trace contextRef="#ctx0" brushRef="#br0" timeOffset="64244.345">18952 8649 241,'0'0'382,"0"0"-294,0 0-24,0 0-17,0 0-9,-7-103-33,-23 93 3,-16 8 2,-14 2 6,-13 9 13,-4 20 37,15 12-17,12 3-9,25-1-11,13 1-27,12-1 3,16-5 1,26-10 1,5-7 3,1-18-4,0-3-1,-2-14 2,1-30-1,3-17-6,-4-21 3,-4-18-6,-10-12 3,-12 2-11,-14 17 7,-6 29 4,0 26 6,-4 18-6,-9 12-4,-1 8 3,3 0-16,0 0-31,0 8 20,-1 9 3,3-2 9,-2 1 16,3 0 0,1-4 0,1 1 1,3 2 2,1 5 10,-2 13 4,4 8 7,0 10 9,0 2-5,0 5-5,4-2-13,16-3-10,6 5 0,8 2-28,2-11-120,-1-13-280</inkml:trace>
  <inkml:trace contextRef="#ctx0" brushRef="#br0" timeOffset="64702.327">19265 8444 706,'0'0'216,"0"0"-170,0 0-35,0 0-11,117-38-4,-73 44 2,-8 18-3,-12 8 4,-10 4-8,-14 0 5,0 2 1,-7-3 2,-22-3 1,0-6 0,-2-7 3,3-4 2,8-8-3,12-4 5,8-3-2,0 0 29,0-10 32,15-19-49,18-9-17,13-6-2,-2-2-19,-3 6 5,-11 10 10,-12 8 6,-8 7 6,-10 6 2,0 3 19,0 4-6,0 2 0,0 0-4,-12 6-3,-5 22-7,-4 13 19,9 5 5,5 1-15,7 6-9,28-2-7,25-3-37,12-10-96,4-18-247</inkml:trace>
  <inkml:trace contextRef="#ctx0" brushRef="#br0" timeOffset="65586.3907">17083 9951 667,'0'0'137,"0"0"-98,0 0-21,0 0 3,0 0 10,0 0-18,31-90-8,-31 90-4,-7 20 4,-25 15 29,-18 14 29,-6 6-17,3 3-3,13-4-32,18-8-11,14-7 1,8-13-2,10-13 1,28-13 0,15 0 4,6-27-2,1-21 0,-5-15-2,-9-7 6,-7-4-4,-15 6 15,-17 11 19,-7 14-6,-17 14-30,-31 17-5,-8 12-26,-2 2-82,19 17-167,21-2-388</inkml:trace>
  <inkml:trace contextRef="#ctx0" brushRef="#br0" timeOffset="66575.7057">17041 7720 488,'0'0'48,"0"0"-14,0 0-17,0 0 27,0 0-13,134-31-11,-94 31 8,0 0 14,0 9-14,-11 8 1,-11 8-14,-16 7-12,-2 3 4,-14 0 9,-19 0-4,-2-5 3,1-9-2,12-4 3,7-8-14,10-5 2,5-4 2,0 0 36,0-1 22,15-24-19,14-10-38,8-13-7,3-6-1,-3-1 1,-8 9 0,-6 9-2,-6 12 1,-8 8 1,-2 6 0,-5 3 2,-2 6 8,0 2 7,0 0-6,-2 2-11,-16 20 0,-2 8 7,5 4 12,8 4-2,7 0 2,0-1-10,22-2-4,14 0 0,4-8-5,0-3-31,-5-9-89,-6-14-210</inkml:trace>
  <inkml:trace contextRef="#ctx0" brushRef="#br0" timeOffset="71879.4111">13519 9932 289,'0'0'22,"0"0"-5,0 0 13,0 0 29,0 0 7,0-121-9,4 99 5,-1 5-22,1 1-3,-4 2-4,2 5 26,-2 5 6,0 4-12,0 0-12,0 23-41,-13 25 1,-23 12 65,-8 7 3,-3 0-23,2-5-23,12-3-14,8-3-7,14-3-2,9 0 0,2-5-44,0-4-50,0-8-96,0-11-56,-14-11-91</inkml:trace>
  <inkml:trace contextRef="#ctx0" brushRef="#br0" timeOffset="72104.2721">13089 10120 499,'0'0'149,"0"0"-35,0 0-20,0 0-20,0 0-65,0 0 2,19 58 51,-14-3-20,2-1-18,6-8-8,5-7-6,11-14 5,13-9 6,10-11-4,10-5-6,-1 0-11,-8-17-8,-13-5-83,-13 0-152</inkml:trace>
  <inkml:trace contextRef="#ctx0" brushRef="#br0" timeOffset="72913.2943">11700 11147 616,'0'0'86,"0"0"-77,0 0 1,0 0 27,6 128 66,-10-48-37,-16 7-25,3-3-25,0-4-9,7-13-3,3-11 2,7-18-5,0-16-1,0-14 0,0-8 0,0-4 11,13-35 17,14-21-14,8-26-11,1-25 8,0-7-10,-4 2-1,-11 12-8,-9 23 7,-5 21 1,-7 17 1,0 11 2,0 7 7,0 9-7,0 4 4,0 4-6,0 4 0,0 4-1,0 0-2,12 0-4,24 19 1,9 12 3,1 12 0,-9 1 1,-20-2 1,-17-6-2,-6-4-3,-34-6-2,-14-2 3,0-5 4,8-4-6,1-5-18,1-6-34,-1-1-65,5-3-104,15 0-154</inkml:trace>
  <inkml:trace contextRef="#ctx0" brushRef="#br0" timeOffset="73264.3628">12273 11543 690,'0'0'144,"0"0"-67,0 0-47,0 0-23,0 0-7,0 0-2,25 25 2,-25-9 1,0-6 0,-14-6 0,1-4 11,0 0 16,10-12 30,3-19 8,0-10-39,27-1-20,6 2-5,0 12-2,-4 17-11,-4 11-112,-8 0-262</inkml:trace>
  <inkml:trace contextRef="#ctx0" brushRef="#br0" timeOffset="73611.1245">13017 11148 555,'0'0'183,"0"0"-65,0 0-28,0 0-7,0 0-83,0 0 10,8 73-10,-20-15 16,-11 5 15,0 0-13,0-3 1,5-7-10,7-13-8,7-9 1,4-14 2,0-5-3,2-6 3,25-6 7,10 0-3,17 0-1,6-3-7,0-5-8,-4 1-48,-12 5-44,-15-1-98,-17 3-108</inkml:trace>
  <inkml:trace contextRef="#ctx0" brushRef="#br0" timeOffset="73793.3968">12959 11412 641,'0'0'111,"0"0"-58,0 0-12,0 0-10,133-69 14,-78 63-27,-10 1-16,-2 3-2,-14 2-17,-11 0-108,-13 0-122</inkml:trace>
  <inkml:trace contextRef="#ctx0" brushRef="#br0" timeOffset="73984.5477">12973 11136 185,'0'0'552,"0"0"-420,0 0 0,-2-104-42,39 83-51,15 3-34,8 6 4,2 7-8,1 5-1,-9 0-23,-12 5-105,-11 13-164,-18-2-244</inkml:trace>
  <inkml:trace contextRef="#ctx0" brushRef="#br0" timeOffset="74859.2604">14477 11175 775,'0'0'105,"0"0"-50,0 0-19,0 0 3,134-50-25,-60 47-10,2 3-3,-7 0-1,-13 3-44,-19 14-163,-26 0-339</inkml:trace>
  <inkml:trace contextRef="#ctx0" brushRef="#br0" timeOffset="75006.1985">14416 11485 844,'0'0'165,"0"0"-104,0 0-38,187-85 3,-87 73-22,-2 3-4,-7 8-55,-12-5-166,-17-1-244</inkml:trace>
  <inkml:trace contextRef="#ctx0" brushRef="#br0" timeOffset="141068.6342">16147 11182 166,'0'0'111,"0"0"-46,0 0-5,0 0-2,0 0-22,0 0-21,0 0 9,0 0 7,-17 5 0,17-5 68,0 0-99,-3 2 3,-1 2-3,-8 0 3,-1 0 3,2 0 1,0 0 11,4-4 18,5 0 1,2 0-1,0 0 4,9 0 11,38 0-5,37-8-34,32-8 0,23-1-3,-2 2-4,-21 5 9,-31 2-8,-35 6-4,-34 0-1,-13 0 0,-3 2-1,0 0 3,-15-2 5,-14 2-8,-6-5 1,6 5 2,8-5-2,13 3 1,8 2 0,0 0 2,0 0-4,0 0-21,0 0-57,0 0-112,0 0-70,0 0-163</inkml:trace>
  <inkml:trace contextRef="#ctx0" brushRef="#br0" timeOffset="142696.0712">16528 10993 459,'0'0'95,"0"0"-90,0 0 2,0 0 7,0 0 5,0 0 45,0 0-2,0 134-12,0-96-36,0 2-9,0 6-5,0 4-7,0-1-134,-10-7-286</inkml:trace>
  <inkml:trace contextRef="#ctx0" brushRef="#br0" timeOffset="143504.7467">18024 10309 339,'0'0'50,"0"0"-12,0 0 15,0 0-17,0 0-4,0 0-8,0 0-4,6-85 13,-6 82 5,0-1-15,-17 4-5,-10 0 3,-6 0 3,0 30 20,1 16 19,3 21 3,9 20 2,7 19-4,11 13-34,2 9-3,2 8-4,17 1-12,0-1 1,-9-6-4,-5-11-7,-5-17 0,0-20-1,-22-16 0,-13-13 0,-10-9 0,-7-12 0,-3-9 0,-1-11-3,1-7-18,9-5-40,9-5-85,12-27-172</inkml:trace>
  <inkml:trace contextRef="#ctx0" brushRef="#br0" timeOffset="144434.5097">18723 10854 400,'0'0'42,"0"0"1,0 0 16,0 0 22,0 0-20,32-105-18,-23 98 5,-6 3 4,-3 4 18,0 0-7,0 0-46,0 29-16,0 14 29,0 12 43,0 8-44,0 2-7,-5-1-17,-4-4 1,0-9-6,3-5 2,-2-17-2,6-11 2,2-12-4,0-6 4,0 0 14,23-29 6,14-24-14,15-17-6,2-8-3,-8 3 1,-7 13-1,-10 16 1,-13 16 3,-1 11-2,-11 12 2,-2 2-2,-2 5-1,0 0-6,0 0-3,0 3-4,0 19 10,-14 8-2,-5 4 4,-8 2 1,0-1 0,0 1 5,3 0 1,6-4 2,7-6-4,7-2 0,4-4-1,11-4-2,24 0 9,9-2-10,10 2-23,-2 2-80,-7-6-186,-8 0-460</inkml:trace>
  <inkml:trace contextRef="#ctx0" brushRef="#br0" timeOffset="145013.5121">19355 10890 667,'0'0'98,"0"0"-51,0 0 16,0 0-11,0 0-15,0 0-31,83-85-5,-41 85 1,1 9 4,-9 21-1,-8 6-4,-13 5-1,-12-2-4,-1 0 0,-1-8-2,-24-4 4,-2-6 2,2-3 1,3-11 0,9-3-1,4-4 0,5 0 7,4 0 40,0-22 19,0-6-45,22-6-18,14-3-3,2 4-1,-1 2 1,-4 3 1,-10 8 1,-9 6-1,-7 5 1,-7 4-1,0 3-1,0 2 5,0 0 2,0 0-7,-14 16 0,-8 16 11,0 4 8,3 4-2,11 3-15,8 1-2,0 2-24,27 0-61,17-8-118,6-16-184</inkml:trace>
  <inkml:trace contextRef="#ctx0" brushRef="#br0" timeOffset="145776.4011">20610 11013 521,'0'0'94,"0"0"-75,0 0-5,0 0-14,0 0-9,76-114 5,-72 92-3,-4 1 3,-15 5 4,-32 4 24,-22 12 29,-16 0 10,-6 16 12,6 20-15,20 5-12,25 0-27,20 1-11,18-3-4,2-4-6,27-3 6,17-15 5,7-8-4,3-9 0,0-1-3,1-24 7,3-18-9,4-16 4,3-13 2,-5-13-8,-10-2 0,-15 9-3,-21 14-1,-14 22 2,0 13-3,-25 13 0,-4 6-2,-4 7 7,4 0-6,0 3-5,8 0 0,10 0 1,7 0 2,2 15 2,2 4 6,0 10 3,2 4 24,10 9 20,1 4 30,-7 3-31,-5 1-20,3 4-5,-4-1-12,2 5-9,4 5-16,2 3-70,5-7-140,0-13-317</inkml:trace>
  <inkml:trace contextRef="#ctx0" brushRef="#br0" timeOffset="146196.437">21172 10747 862,'0'0'92,"0"0"2,0 0-20,0 0-62,122 7-12,-102 37-1,-15 6-3,-5-1 0,-6-6-4,-21-4 0,-2-7 2,2-8 6,0-10-8,9-4-7,6-8 15,9-2 3,3 0 11,0-14 5,8-16-19,27-12-7,13-3-2,0 1-32,0 4 35,-11 10 6,-12 7 2,-9 10 2,-14 7 20,-2 4 20,0 2-24,-2 0-13,-20 10 6,-5 20-3,2 6 3,6 8-7,10 3-6,9 0-9,5-1-45,24-2-61,0-10-125,-2-8-243</inkml:trace>
  <inkml:trace contextRef="#ctx0" brushRef="#br0" timeOffset="146997.498">18009 12282 679,'0'0'43,"0"0"-33,0 0 19,0 0 45,0 0-7,0 0-41,0 0-15,-16-56 3,-31 80 18,-6 10 15,3 7-7,7 0-22,17 2-3,12-8-7,14-3-8,0-7 1,39-11 4,17-8 5,15-6-10,3-10 0,-3-25 0,-17-9 4,-21-5-1,-18-4 1,-15 7 6,0 6 3,-20 8-13,-16 14-19,-1 6-82,-2 2-210</inkml:trace>
  <inkml:trace contextRef="#ctx0" brushRef="#br0" timeOffset="147892.2114">18339 9566 472,'0'0'120,"0"0"-46,0 0-18,129 12-5,-87 23-28,-5 8-2,-8 12-8,-12 8-8,-15 3 22,-2-2 5,-19-8-13,-16-8 9,-9-8-7,-1-12-4,7-8-1,6-10 9,12-10-7,12 0-3,8-5 15,2-30 26,31-9-51,19-8-5,6-2-1,9 3-5,-3 4-6,-1 3-4,-8 5-3,-13 7 9,-15 6 10,-17 6 3,-10 6 5,0 7 14,-23 7-16,-8 0-3,0 0 9,-4 15 4,1 11-2,5 6 0,8 4 1,11 10-5,10 3-6,2-1 1,31 3-1,9-10-1,4-3-3,-8-8-32,-3-4-46,-8-8-54,1-12-119,2-6-378</inkml:trace>
  <inkml:trace contextRef="#ctx0" brushRef="#br0" timeOffset="149161.4229">14239 13543 634,'0'0'195,"0"0"-102,0 0 33,0 0-21,0 0-51,0 0-37,0 0-17,171 0 2,-99 0-1,-7 0-1,-5 11-40,-14 6-90,-12 4-147,-18-1-323</inkml:trace>
  <inkml:trace contextRef="#ctx0" brushRef="#br0" timeOffset="149339.6808">14379 13990 742,'0'0'337,"0"0"-283,0 0-51,121-15 3,-54 11-5,6 4-1,-5 0-67,-2 0-74,-8 0-91,-7 1-245</inkml:trace>
  <inkml:trace contextRef="#ctx0" brushRef="#br0" timeOffset="149731.7975">15606 13832 878,'0'0'130,"0"0"-50,0 0 2,0 0-41,169-92-35,-45 78-1,17 2-5,-5 10 2,-18 2-5,-31 0 3,-29 0-37,-29 0-34,-18 2-58,-11 5-79,-9-7-75</inkml:trace>
  <inkml:trace contextRef="#ctx0" brushRef="#br0" timeOffset="149947.3791">16118 13052 680,'0'0'123,"0"0"10,0 0-42,-18-102 33,18 102-69,0 6-55,11 30-1,8 24 1,-4 18 1,-8 17-1,-7 11-6,0 10-77,-10 1-170,-21-6-254</inkml:trace>
  <inkml:trace contextRef="#ctx0" brushRef="#br0" timeOffset="150298.3203">15924 14141 686,'0'0'240,"0"0"-156,0 0-12,45-128-5,-9 104-12,4 7-25,2 7-21,3 10-5,-6 0-1,-1 2-3,-7 26-3,-10 6-1,-17 13-2,-4 2 1,-29 6 0,-23-3 5,-8-2 1,-1-6 0,5-8 5,13-13 5,16-10-5,18-13 3,9 0 21,0 0 37,23-4-8,23-10-41,24-8-18,19 6 0,9 2-2,4 5-6,-3 2-51,-11 5-43,-11 0-82,-13-4-441</inkml:trace>
  <inkml:trace contextRef="#ctx0" brushRef="#br0" timeOffset="151027.3809">17206 13585 696,'0'0'148,"0"0"-62,0 0-27,0 0-26,0 0-22,0 0 44,6 115-3,-6-65-20,-11-4-4,-2 0-8,4-5-13,0-2-4,1-6-2,1-12 0,2-7 1,2-7-2,3-7 1,0 0 11,15-10 15,22-24 11,19-15-34,9-15-2,3-4-2,-3 1 0,-11 16-1,-17 11-1,-14 18 2,-14 10 2,-6 3-2,-1 4 0,-2-2 0,0 5-1,0 2 0,0 0 0,0 0 1,0 0 2,0 0 4,2-3 5,2-2 4,-2-1 10,3-3-20,-1 2 1,-4 2 7,1 3-6,-1 2 0,0 0-3,0 0-4,0 0 1,0 0-1,0 0 0,0 0 7,0 0 3,0 0-10,-5 11-16,-30 22 1,-9 8 15,-6 8 5,0-5 2,6 0-7,6-4 3,2-4-3,15-12 0,7-8 0,14-10 0,4 1-3,35-2 3,13 7-3,13 4 2,-5 2-20,-6 4-41,-9 6-57,-10-3-154,-6-9-480</inkml:trace>
  <inkml:trace contextRef="#ctx0" brushRef="#br0" timeOffset="151536.5559">18046 13592 343,'0'0'465,"0"0"-366,0 0-44,146-109-10,-104 107-12,-7 2-16,-8 4 5,-11 26-14,-10 10-7,-6 6 2,0 0 2,-29-2-4,-10-3 0,-11-7 5,1-4 2,5-8-6,12-8 0,12-9-2,11-5 0,9 0 6,3-12 20,28-27-21,14-9-5,10-8-2,1-4-9,-5 4 0,-7 10 10,-13 11 1,-14 15 7,-11 12 16,-6 6 21,0 2-17,0 7-21,-25 20-1,-6 11 20,0 8 14,4 3-15,12-3-8,11-9-11,4 2-5,6-7-1,23-6-47,6-3-36,3-18-60,7-5-132,11-5-378</inkml:trace>
  <inkml:trace contextRef="#ctx0" brushRef="#br0" timeOffset="151858.8494">18506 12971 641,'0'0'96,"0"0"-17,0 0-11,131-62-14,-86 62-14,-5 25-20,-9 17 1,-13 8-6,-15 6 8,-3-2 16,-15-6-8,-14-11-4,3-14 8,10-9-7,11-9-14,5-5-5,16 0 20,36-29-4,21-9-25,14 1-15,0 8-39,-11 13-80,-11 12-287</inkml:trace>
  <inkml:trace contextRef="#ctx0" brushRef="#br0" timeOffset="153621.9456">11083 13575 769,'0'0'74,"0"0"-58,0 0-15,-40 146 63,30-62-19,0 1-20,-4 1-4,1-1 2,-3-9-7,3-8-12,1-15-1,3-20 0,6-17 0,2-7-2,1-9 9,0-19 37,0-33 12,21-27-56,8-25-3,3-14 0,-2-1-12,-9 3-16,-9 26 21,-10 22 7,-2 22 0,0 14-1,-6 9 0,-4 10 1,2 1 1,3 5 0,3 7-1,2-3 0,0 3-1,0 0-3,17 0-9,22 15 13,14 12 1,9 13 1,1 9-1,-11 2-1,-15 2 0,-30-3-9,-7-6-1,-53-4 10,-18-6 5,-9-6 4,10-10-9,19-4-25,19-9-86,25-5-114,7 0-204</inkml:trace>
  <inkml:trace contextRef="#ctx0" brushRef="#br0" timeOffset="153979.4137">11478 14177 312,'0'0'505,"0"0"-402,0 0-4,0 0-19,0 0-51,0 0-29,17-26-1,-17 26-6,0 0 2,0 3-3,0 2 8,0-3 0,0-2 16,0 0 5,0 0 10,0 0 8,0-7 4,0-6-31,8-3-12,8 10-8,7 6-63,0 0-155,7 0-404</inkml:trace>
  <inkml:trace contextRef="#ctx0" brushRef="#br0" timeOffset="154313.6007">12157 13701 789,'0'0'126,"0"0"-48,0 0-23,0 0-9,0 0-42,0 0-4,23 0 0,-23 53 22,-5 7 2,-13-2-13,-2-4 1,0-5 1,4-11-6,7-8-3,5-16 3,4-5 0,0-6-4,19-3 3,32 0 12,21 0-10,11-14-8,0 2-5,-15-1-34,-9 8-43,-17 2-75,-16 2-120,-19-4-281</inkml:trace>
  <inkml:trace contextRef="#ctx0" brushRef="#br0" timeOffset="154515.0839">12232 13955 722,'0'0'103,"0"0"-22,0 0 4,0 0-21,0 0-40,0 0-14,108-101-8,-61 89 2,1 2-4,0 3-1,-8 7-7,-11 0-63,-16 0-56,-13 0-127,0 0-114</inkml:trace>
  <inkml:trace contextRef="#ctx0" brushRef="#br0" timeOffset="154707.2948">12126 13672 519,'0'0'338,"0"0"-183,71-103-74,-7 68-39,8 6 0,-6 5-13,-6 8-9,-9 4-11,-14 9-9,-12 3-3,-10 0-17,-13 5-61,-2 23-91,0 9-149</inkml:trace>
  <inkml:trace contextRef="#ctx0" brushRef="#br0" timeOffset="157578.6621">14676 15570 492,'0'0'104,"0"0"-20,0 0 1,0 0 11,0 0-12,0 0-39,0 0-13,-20-18 4,20 18-1,0 0 0,0-5-2,22-2-9,22-3-13,20 0-11,11 2 0,1 3-1,-7 5-7,-13 0-29,-23 1-88,-22 25-116,-11 1-94</inkml:trace>
  <inkml:trace contextRef="#ctx0" brushRef="#br0" timeOffset="157765.2482">14682 15851 755,'0'0'169,"0"0"-95,0 0 11,0 0-45,116-61-40,-31 50 0,5 7-3,-3 4-10,-10 0-77,-14 0-101,-16 0-199</inkml:trace>
  <inkml:trace contextRef="#ctx0" brushRef="#br0" timeOffset="167209.2646">10920 15770 439,'0'0'88,"0"0"-7,0 0-26,0 0-11,0 0-28,0 0-14,0 0 3,0 0 13,8-65 3,-5 60 8,2-4-8,-5-3-11,4 2 5,-4-5-3,0-1 10,0 5 0,0 3 8,2 0-7,2 8-1,-4-4-4,0 4 2,0 0-20,0 20-20,0 16 20,0 13 38,-6 6-17,-17 3-7,1 4 5,-2-4-4,4-3-13,6-3 1,5-12-2,7-19 0,2-6-1,0-10 4,0-5 2,0 0 6,0 0-3,0 0 17,0 0-5,0 0-10,0 0-3,0-9-4,23-13 0,14-10-3,15-12-2,6-6-7,4-8-9,-2-1-7,-2 7 0,-10 3 16,-12 8 8,-12 11 6,-9 12 1,-8 8-6,-5 5 18,-2 5-12,0 0-7,0 0-10,-5 0-7,-22 23 17,-5 0 2,0 4-2,3-1-1,0 2-1,-2 7 2,-3-3 2,3-3-2,4-5 0,9-7 0,12-8 0,2-9 0,4 0 3,0 0 13,0 0 18,0 0 3,6 0-9,8 0-4,3 0-14,8 0-8,6 14-2,2 8-1,12 9 1,2 1 3,0-4-1,-3-4-2,-12-8-8,-6-4-6,-11-12-15,-7 0-27,-8 0-35,0 0-89,0 0-113</inkml:trace>
  <inkml:trace contextRef="#ctx0" brushRef="#br0" timeOffset="167436.1519">11694 15936 931,'0'0'116,"0"0"-57,0 0 10,0 0-24,0 0-39,0 0-6,0-13-6,0 13-30,0 9-34,0 4-63,0-4-170</inkml:trace>
  <inkml:trace contextRef="#ctx0" brushRef="#br0" timeOffset="167799.2815">12043 15611 570,'0'0'307,"0"0"-212,0 0-22,0 0-4,0 0-40,0 0-29,36-27-9,-36 63 7,0 13 2,-5 3 12,-14 2-5,1-4 6,2-6-5,5-4 1,4-17-8,7-10 3,0-4-3,0-9 3,9 0 12,29 0 25,15 0-14,12-14-17,-3 6-9,-12-1-1,-17 1-20,-11 6-31,-11-2-46,-9 4-67,-2 0-103,-10 0-227</inkml:trace>
  <inkml:trace contextRef="#ctx0" brushRef="#br0" timeOffset="167991.0537">12066 15790 542,'0'0'128,"0"0"-26,0 0 5,0 0-2,0 0-62,0 0-12,4-73 4,29 65-22,10-1-13,3 0-6,0 4 5,-13-1-24,-14 6-53,-10 0-76,-9 0-61,-1 0-23,-24 3-3</inkml:trace>
  <inkml:trace contextRef="#ctx0" brushRef="#br0" timeOffset="168151.0837">11963 15543 594,'0'0'183,"0"0"-39,0 0 4,0 0-68,76-113-44,-18 98-11,8 0-24,1 10-1,-7 5-40,-6 0-69,-16 9-92,-18 5-128</inkml:trace>
  <inkml:trace contextRef="#ctx0" brushRef="#br0" timeOffset="169364.3804">16163 15749 304,'0'0'349,"0"0"-233,0 0-45,0 0 34,0 0-58,0 0-47,129-54 0,-44 38 0,10-4 13,9 2-5,-4 0 5,-11 2-2,-20 5-7,-25 8-4,-17 3-6,-18 0-36,-7 0-97,-2 10-71,-10 6-49</inkml:trace>
  <inkml:trace contextRef="#ctx0" brushRef="#br0" timeOffset="169623.375">16649 15073 489,'0'0'157,"0"0"-61,0 0-49,0 0-18,0 0-29,0 0 2,-5 74 61,-1-17-13,-1 6-31,-2 14-19,2 8-52,1 2-151,6-7-313</inkml:trace>
  <inkml:trace contextRef="#ctx0" brushRef="#br0" timeOffset="170012.7014">16578 15986 505,'0'0'474,"0"0"-394,0 0-17,0 0-8,0 0-55,0 0-7,46-103 6,-8 99-5,0 4 6,-6 0-2,-11 0-1,-8 16 0,-8 2-9,-5 6 7,-5 7-1,-23 1 6,-12 6 2,-3-1 6,-1 0 1,5-7-3,14-7-2,9-11-2,10-7-2,6-5 6,0 0 15,0 0-2,18 0-8,24 0 14,20-5-13,6-12-2,1 2-10,-9-2-5,-10 2-22,-18 4-1,-11 3-27,-16 1-64,-5 4-192</inkml:trace>
  <inkml:trace contextRef="#ctx0" brushRef="#br0" timeOffset="170702.2584">17362 15388 753,'0'0'74,"0"0"-32,0 0-1,0 0-36,0 0 28,0 0-29,93 92 18,-85-52-16,-8 1-1,0-6-5,0 2 6,-12-9-6,-3-6 1,3-10-1,3-7 0,7-5 0,2 0 4,0-23 19,0-21-1,27-10-18,13-5-3,9 5 3,3 10-2,-2 10 10,0 15-3,-10 7 4,-9 12 5,-4 0-18,-9 6 0,-5 23-5,-7 5-3,-6 6-1,0 1 9,-6-3 1,-14-4-1,0-12 3,-1-4-1,9-12-2,2-3 1,8-3 0,2 0 13,0-13 9,0-23-14,20-14-9,12-3-18,1 9-2,2 12 19,-3 10 1,-12 13 2,-4 6 15,-5 3-3,-3 0-13,0 12 8,1 5 7,-5 6-7,-4 3-3,0 3-3,0-2-3,4 2-9,5-6-99,0-5-133,-3-13-375</inkml:trace>
  <inkml:trace contextRef="#ctx0" brushRef="#br0" timeOffset="171394.5171">18389 15240 332,'0'0'213,"0"0"-56,0 0-75,0 0-62,0 0-14,0 0 85,-58 85 0,35-47-27,4-1-26,11-5-10,8-6-20,0-4-4,0-3-4,19-10-11,6-5-24,-3-4 7,3 0-4,-3-12 20,-2-24 1,1-6-17,-9 3-20,0 6 48,-5 20 11,-7 13 74,2 0-45,-2 0-27,4 0-11,0 23 3,7 0 9,5-4-10,0 1-4,6-6-1,0-9-3,3-5 3,2 0-1,-2 0 2,-2-12 4,-6-17 11,-4-8 7,-7-1 11,-6-11-14,0 9 9,0 4-9,-16 4-16,-8 11-3,-5 7-5,0 10-66,0 4-96,12 0-182</inkml:trace>
  <inkml:trace contextRef="#ctx0" brushRef="#br0" timeOffset="171679.574">18668 14708 846,'0'0'71,"0"0"20,0 0-54,115 0-25,-87 36-7,-8 8-5,-15 2-4,-5-1 2,0-9 2,-5-10 0,-7-10 1,8-11 2,4-5 3,0 0 31,2-7 40,39-25-77,16-4-5,22-8-100,2 8-188</inkml:trace>
  <inkml:trace contextRef="#ctx0" brushRef="#br0" timeOffset="173319.0532">19852 14766 366,'0'0'61,"0"0"-34,0 0 6,0 0-5,0 0-22,0 0-6,9-52 4,-9 52-2,0-2 20,0 2 17,0 0 24,0 0 5,0 0-9,-18 37-50,-28 21 30,-20 26 95,-3 16-38,13 6-47,25-3-10,31-1-3,10-18-25,45-6-7,21-16-4,3-13-1,-9-17-59,-11-12-83,-15-14-84,-11-6-174</inkml:trace>
  <inkml:trace contextRef="#ctx0" brushRef="#br0" timeOffset="173793.2543">20536 14936 1,'0'0'754,"0"0"-657,0 0-60,0 0-25,0 0 14,-47 107 52,28-45-36,-2-2-19,3-4-13,5-10-8,0-9-2,6-13 4,2-10-1,5-10-3,0-4 4,0 0 9,0-14 16,0-28 10,10-20-37,14-19-2,9-9-15,-3 4-13,3 16-1,-9 20 29,-3 15 7,-5 14-7,-3 6-4,-3 10 3,-2 2 1,-2 3 8,3 16-8,-3 25 5,8 13 14,-5 8 12,3 1-13,3-2-3,2-5-10,3-6-5,-3-4-4,-9-5-29,-8-5-61,0-6-91,-20-12-120</inkml:trace>
  <inkml:trace contextRef="#ctx0" brushRef="#br0" timeOffset="173974.1575">20427 15083 830,'0'0'95,"0"0"-18,0 0-66,172-63-11,-100 58-15,1 5-65,-6 0-85,-14 0-172</inkml:trace>
  <inkml:trace contextRef="#ctx0" brushRef="#br0" timeOffset="174736.9521">20924 14490 621,'0'0'72,"0"0"10,0 0-1,0 0-53,138-85-6,-82 85 1,-9 0-9,-11 8-11,-16 18-3,-17 6-15,-3 5 15,-6 3 0,-25-1 1,-7 2 8,1-11 2,8-9-2,8-9-1,12-9 3,9-3 14,0 0 66,20-15-6,27-10-83,11 4-2,7 4-2,-1 11-40,-4 6-125,-8 0-196</inkml:trace>
  <inkml:trace contextRef="#ctx0" brushRef="#br0" timeOffset="175023.8105">21413 15089 793,'0'0'216,"0"0"-199,0 0 64,0 0-50,149-18-27,-72 8-4,2 0 0,-10 6-21,-13 0-74,-14 4-61,-13 0-132</inkml:trace>
  <inkml:trace contextRef="#ctx0" brushRef="#br0" timeOffset="175526.6286">22066 14788 967,'0'0'83,"0"0"11,0 0-67,136-49-27,-97 67-2,-7 23-3,-12 12-1,-16 5 0,-4 0-4,-10 0 3,-24 0 6,-7-5 2,4-7-2,3-15 1,12-11-2,10-9-2,9-10 4,3-1 2,0-5 14,13-30 6,24-15-22,9-14-5,7-10-8,4-2-40,-3 4-16,-5 10 9,-11 7 25,-13 21 35,-14 19 9,-7 8 23,-4 7 19,0 8-51,-19 22 16,-17 15-10,-7 6 38,3 2-19,9 0-7,11-7-2,9-8-9,11-1 0,0-5-3,27-2-2,17-8-2,10-8-32,2-6-32,-6-3-37,-7-5-76,-12 0-128</inkml:trace>
  <inkml:trace contextRef="#ctx0" brushRef="#br0" timeOffset="175959.6325">22603 14400 522,'0'0'225,"0"0"-137,0 0-26,0 0-56,131 5-1,-109 27-5,-11 7-5,-11 1-5,0-1 10,-18-2 3,-6-7 27,2-7 10,7-14 7,10-5-7,5-4 1,0 0 30,32-8-12,16-16-59,12 2-17,3 10-63,-12 4-168,-18 8-615</inkml:trace>
  <inkml:trace contextRef="#ctx0" brushRef="#br0" timeOffset="176238.846">23508 14455 866,'0'0'143,"0"0"-51,0 0-8,0 0-77,0 0-6,114 155 18,-101-47 0,-13 11 0,0-3-2,-40-8-5,-22-6-5,-25-13-7,-18-7 2,0-1-2,-1-16-18,11-5-61,15-16-111,18-21-304</inkml:trace>
  <inkml:trace contextRef="#ctx0" brushRef="#br0" timeOffset="178616.7147">19694 13221 441,'0'0'83,"0"0"-71,0 0 114,0 0-11,0 0-47,0 0-1,0 0-7,26 0-13,16-4-34,20-1-6,11 0-3,2 3-3,-8 0-1,-14 2-55,-12 0-116,-19 5-85,-22 16-126</inkml:trace>
  <inkml:trace contextRef="#ctx0" brushRef="#br0" timeOffset="178781.185">19736 13547 741,'0'0'201,"0"0"-93,0 0 10,0 0-92,171-54-20,-72 34-6,3 6-9,-8 10-65,-19 4-128,-19 0-195</inkml:trace>
  <inkml:trace contextRef="#ctx0" brushRef="#br0" timeOffset="179129.7121">20536 13280 806,'0'0'130,"0"0"-69,0 0 44,0 0-24,0 0-67,0 0-11,183-58-1,-73 50 0,12 2-2,-9 1-1,-14-2-22,-29 4-42,-19-1-28,-21 1-39,-16 1-27,-12-2-54</inkml:trace>
  <inkml:trace contextRef="#ctx0" brushRef="#br0" timeOffset="179353.9927">20975 12641 645,'0'0'73,"0"0"26,0 0 3,0 0-12,0 0-66,0 0-15,72 46 20,-61 22-10,-7 10-10,-4 19-9,0 7-74,0 0-78,0-5-136</inkml:trace>
  <inkml:trace contextRef="#ctx0" brushRef="#br0" timeOffset="179687.7027">20802 13469 902,'0'0'120,"0"0"-75,0 0 24,0 0-42,0 0-19,158-92-7,-102 92-1,-10 6 6,-13 15-6,-16 5-1,-16 6-9,-1 2 1,-14 1 2,-27 3 6,-5-2 1,-6-5 0,7-9 3,14-8-2,16-9 1,12-2 2,3-3 21,0 0 14,18 0-16,29 0-10,17-3-9,21-6-4,5-1-44,-3-1-71,-11 2-169,-10-5-275</inkml:trace>
  <inkml:trace contextRef="#ctx0" brushRef="#br0" timeOffset="181172.1354">21564 12883 570,'0'0'183,"0"0"-130,0 0 12,0 0-17,0 0-38,0 0-6,0 0 1,104 22-5,-87 21 2,-13 6 17,-4 6-8,0-6-11,-7-2 2,-15-9-2,-1-10 0,1-12 6,9-7-5,6-6 0,7-3 2,0-3 16,5-29 6,24-21-25,10-9-2,8-1-10,2 10 4,-2 14 8,-5 15-10,-8 11 5,-10 9 5,-3 4 6,-10 1-6,-2 24-5,-5 9 5,-4 6 4,0 4-4,0-2-3,-6-2 3,-8-8 4,1-7-4,1-11-2,4-4-17,1-8 2,1-2 11,3 0 6,1-16 17,2-19 6,0-15-13,14 1-10,15-2-22,6 11 2,3 15 20,-3 11-9,2 7 9,-6 7 3,-10 0 5,-5 0-7,-5 2 9,-11 15-5,0 12 2,0 2 24,0 6 20,-5 4-19,-3-3-19,4-1-13,-3-1-9,4-4-88,1-6-98,2-12-229</inkml:trace>
  <inkml:trace contextRef="#ctx0" brushRef="#br0" timeOffset="181728.9882">22422 12828 658,'0'0'100,"0"0"-81,0 0 31,0 0 31,0 0 0,-46 116-36,30-75-12,3 0-5,8-5-14,5-6-5,0-4-4,0-4-5,11-10-3,12-5-13,6-7-1,6 0-22,7-33 18,3-15-21,-5-13-2,-6 6 1,-10 13-9,-9 13 52,-7 21 62,-8 8-16,0 3-46,0 27 7,0 10 27,0 4 6,0-1-21,0-4-9,0-7-7,6-8-3,9-12 6,5-10-13,6-2 13,7-19-6,7-25 12,5-16-6,-5-5 35,-7 1 4,-11 3-8,-17 13 5,-5 6-20,-11 8-22,-30 6-5,-15 9-1,-2 10-38,6 9-47,16 0-115,22 0-256</inkml:trace>
  <inkml:trace contextRef="#ctx0" brushRef="#br0" timeOffset="182027.1985">22873 12342 338,'0'0'327,"0"0"-273,0 0 16,124 36-3,-122-4-55,-2 1 4,-4-4-10,-14-4 3,3-11 7,6-7 5,7-3 1,2-4-7,0 0 30,22 0 30,21-1-39,11-12-36,10 4-7,-9 0-108,-8 2-169</inkml:trace>
  <inkml:trace contextRef="#ctx0" brushRef="#br0" timeOffset="183128.3971">23477 12891 344,'0'0'82,"0"0"-26,0 0 4,0 0-27,116-80 16,-74 66-17,-2 1 5,-2 2 12,0 3-8,-7 2-6,-4 6 9,-8 0-12,-5 16-32,-5 16-1,-9 7 1,0 3 10,-7 0-6,-19-1 10,-3-4-8,0-5-2,6-10-3,8-9 2,6-8-2,7-5 2,2 0 4,0-14 15,0-18-7,22-8-14,11-4-1,8-6-12,1 1-25,7 5 11,-5 7 7,-8 10 10,-11 13 9,-17 8 13,-8 6 13,0 0-26,-7 15 4,-19 17 21,-8 7 38,1-1-9,5 1-25,14-5-11,12-3-13,2 0-5,9-1-7,24-2-74,2-6-60,4-12-138</inkml:trace>
  <inkml:trace contextRef="#ctx0" brushRef="#br0" timeOffset="183459.1348">23956 12305 625,'0'0'107,"0"0"-18,0 0 19,0 0-31,0 0-65,147-53-5,-100 81 13,-14 4-9,-12 2-11,-20-6-12,-1-2 12,0-8 11,-8-6 12,-2-3-1,8-9-2,2 0-1,0 0 29,45-13 3,29-7-51,17 2-51,2 8-54,-16 6-209</inkml:trace>
  <inkml:trace contextRef="#ctx0" brushRef="#br0" timeOffset="185052.7693">1805 12751 406,'0'0'115,"0"0"-109,0 0-2,0 0 30,0 0 21,0 0 32,0 0 16,-2-51-33,2 48-24,0 3-3,0 0-19,0 0-16,0 0 8,0 0-5,0 0-11,0 6-7,0 22 7,-2 13 22,-12 6 26,3 3-23,6 1-15,5-9-6,0-8 1,13-8-5,12-12-2,2-10 2,2-4-15,4-4 15,1-28-20,-3-16-12,-6-8-30,-5-2-25,-10 12-21,-3 15 108,-5 19 13,-2 12 70,0 0-37,0 6-37,0 19-7,3 5 28,8 2 2,2-2-21,6-6-7,0-8 0,-2-9-8,-1-7 2,-2 0 2,-1-23 25,3-19-7,-3-19 3,-3-10 12,-8 4 8,-2 7-12,-2 18 13,-30 14-37,-10 14-5,-19 14-10,-1 0-10,2 23-53,18 14-77,21-5-110,21-5-293</inkml:trace>
  <inkml:trace contextRef="#ctx0" brushRef="#br0" timeOffset="185293.0426">2590 12458 1009,'0'0'113,"0"0"-73,0 0-30,135-14-6,-83 14-4,-12 0-29,-16 13-98,-19 13-117,-5 6-200</inkml:trace>
  <inkml:trace contextRef="#ctx0" brushRef="#br0" timeOffset="185433.0713">2453 12920 906,'0'0'199,"0"0"-176,0 0 58,0 0-22,170-44-59,-70 19-2,-2 4-65,-11-4-139,-20 4-321</inkml:trace>
  <inkml:trace contextRef="#ctx0" brushRef="#br0" timeOffset="186140.3568">3122 12348 1054,'0'0'55,"0"0"-55,0 0-12,0 0 12,0 0 17,128 168 14,-76-93-24,-4-3-2,-8-4-4,-11-12-1,-9-13-14,-9-19 5,-7-14 9,-4-10 2,0 0 8,0-36 49,0-22-14,0-35-44,0-22 1,0-21-1,0-11-1,0-1-9,0 25 3,0 28 6,0 33 6,0 23 0,0 14-6,0 1-1,0 4 1,-2-2-1,-7 1-3,-1 5-1,0 4 3,6 4 2,1 4-1,3 3 2,0-2-1,0-3 4,0-4 10,13-9 4,32-10-12,31-5-3,38-4 5,35-2-2,27 2-6,16 1 1,-14 5-1,-22 2-15,-43 6 2,-45 6-7,-37 9 0,-31 9-4,-18 0-70,-37 12-157,-19 14-104</inkml:trace>
  <inkml:trace contextRef="#ctx0" brushRef="#br0" timeOffset="186694.8513">4101 11747 525,'0'0'375,"0"0"-294,0 0-2,0 0-19,0 0-45,0 0-15,20 29 0,-15 32 36,-1 6-12,-4 5-10,0-2-11,0-4 0,0-8-2,0-19 0,0-10-2,0-17 1,0-8-14,0-4 14,7-2 3,17-34 17,16-25-11,16-16-9,9-10 1,-5 9 0,-6 16-1,-15 16 0,-14 17 2,-12 9-2,-9 8-4,-3 5 4,-1 3 0,0 4-4,0 0 0,0 0-3,0 0-2,0 0-3,0 0 6,0 0 3,0 4 3,-7 6 0,-6 8 0,-5 6 0,-3 6 3,-2 0 3,2 0 2,5-4-1,7-1-1,6-2-1,3 3-1,0 0 0,12 0-1,25 2 0,9 0-3,8 2-64,-1-4-178,-11-3-432</inkml:trace>
  <inkml:trace contextRef="#ctx0" brushRef="#br0" timeOffset="186951.5877">3926 12412 1035,'0'0'121,"0"0"-51,0 0 1,128-52-57,-12 26-14,31 2-8,7 2-7,-7 4-47,-28 4-105,-44 2-214</inkml:trace>
  <inkml:trace contextRef="#ctx0" brushRef="#br0" timeOffset="187563.7335">4212 12605 915,'0'0'66,"0"0"-28,0 0 15,0 0-18,0 0-25,137-50-5,-106 52 2,-10 25-7,-5 11-4,-9 5-1,-7 4 1,0-4 4,0-1 0,-16-7-2,-5-8 2,4-7 0,4-8-7,7-6-5,6-6 7,0-1 5,0-33 31,22-17-31,13-11-3,10 2 2,0 10 0,-5 14-4,-3 12 5,-5 9 4,-8 8 10,-6 7 0,-2 0-7,-2 5-2,-4 20 6,-1 7 1,-3 0-9,-2 2 0,-4 0-3,0-4-1,0-6-2,-12-6-15,1-5 0,1-8 6,6-5 11,1 0 1,3-4 11,0-29 0,13-16-11,22-11 0,8 4-11,6 8 5,-8 14 6,-7 15 10,-9 12 0,-9 7 20,-8 0-9,-3 7-12,-5 16 11,0 7 2,0 4-2,-7 2-10,-7 0-10,6-1-9,1 0-103,7-11-239</inkml:trace>
  <inkml:trace contextRef="#ctx0" brushRef="#br0" timeOffset="189019.2908">1647 14459 417,'0'0'156,"0"0"-52,0 0-24,0 0 16,0 0 3,0 0-27,44-85-5,-44 85-30,2 0-23,2 17-13,2 28 0,-2 21 41,-2 14-14,0 10-7,0-5-20,2-8 6,-1-12-6,3-14 2,-3-19-3,0-17-15,-1-9 7,1-6 8,9-6 9,13-29 6,14-23-5,13-30-10,1-16-10,-6-7-4,-6 18-10,-10 21-15,-10 31 36,-10 20 3,-3 11 0,-8 8 0,0 2-1,0 0-4,0 0-5,0 0-4,-2 15 4,-23 12 10,-8 5 0,-3 3 4,-7 6 0,6-1 7,1 2-4,3 0 1,8-6-1,9-14 4,7-4-5,9-10 8,0-2-6,12 2-2,21 7 28,14-3-7,9 7-8,-1 1-11,-3 5-6,-4 1-2,-8 2 0,-3-3-30,-16 1-46,-11 1-67,-10-11-173,0-7-292</inkml:trace>
  <inkml:trace contextRef="#ctx0" brushRef="#br0" timeOffset="189245.6836">2549 14413 875,'0'0'242,"0"0"-192,0 0-32,118-74-6,-66 68-12,0 6-7,-2 0-31,-9 12-105,-14 17-121,-21 10-156</inkml:trace>
  <inkml:trace contextRef="#ctx0" brushRef="#br0" timeOffset="189385.664">2590 14772 778,'0'0'284,"0"0"-206,0 0-2,0 0-1,0 0-54,151-52-21,-57 23-18,3 2-45,-7-4-107,-20 8-291</inkml:trace>
  <inkml:trace contextRef="#ctx0" brushRef="#br0" timeOffset="190164.9943">3675 14110 542,'0'0'310,"0"0"-216,0 0-16,0 0 1,0 0-61,0 0-18,150-19 2,-104 57 6,-8 10-8,-13 1-4,-9 6 2,-10-3-1,-6-6-1,0-5-11,-2-11 0,-14-9 6,-4-12 9,2-7 4,0-2 7,1-4 14,7-20 5,10-21-3,0-5-22,20-2-1,14 3-4,-3 8 0,4 11-2,2 6-8,-6 8 10,-2 10-1,-3 6 3,-3 0-4,-3 18-1,3 12 3,-6 7 0,-1 4 0,-10-4 0,-3-4-1,-3-8-1,0-10-3,0-2-1,0-8 0,-7-3 5,3-2 2,-2 0 6,0-14 7,6-18-4,0-12-3,3-5-7,25-2-13,5 9-4,2 10 11,0 9 2,-8 9 0,-4 9 3,0 5 2,-2 0-1,-2 5 5,4 14 13,-5 3 6,-5 2-3,-4 2-8,0-1-8,-3 6-2,3 5-3,2 1-43,1-3-98,-6-7-282</inkml:trace>
  <inkml:trace contextRef="#ctx0" brushRef="#br0" timeOffset="190721.0152">4774 13982 620,'0'0'112,"0"0"-81,0 0 16,0 0 16,0 0-19,0 0-26,20-34 11,-20 34 3,0 0-10,0 19-15,-3 11 22,-12 3 45,4 3-35,2-1-17,7-5-12,2-7-2,0 0-4,0-11-4,15-1-4,5-6-7,-1-5-8,3 0 11,0-12 5,5-22 0,2-6-28,-9-6 5,-9 11 5,-7 18 21,-4 7 21,0 10 7,0 0 0,0 0-6,0 10-21,0 16 2,0 7 14,0 6-7,7-4-1,11-10-9,2-4 0,5-16 0,4-5 0,2 0 0,-4-22 6,1-20-4,-12-12 6,-12-12 16,-4 0-4,0 6-9,-10 9 1,-6 21 0,0 9-12,-4 14-4,-9 7-22,0 0-80,0 0-209</inkml:trace>
  <inkml:trace contextRef="#ctx0" brushRef="#br0" timeOffset="191000.03">4953 13389 844,'0'0'188,"0"0"-150,0 0-4,0 0-24,146 0 4,-99 34 4,-11 2-8,-14 1-10,-11-8-1,-7-5 1,-4-9-3,0-10 3,0-5 31,6 0 31,4-20-2,13-9-39,17-8-21,16 4-65,13 6-58,-3 8-193</inkml:trace>
  <inkml:trace contextRef="#ctx0" brushRef="#br0" timeOffset="191840.7014">1923 15378 632,'0'0'114,"0"0"-71,0 0-3,0 0 6,0 0-2,0 0-35,-58-32-9,44 32-2,1 0 2,0 0 3,4 0 5,6 4-2,3-3 4,0-1 6,19 0 17,47 0-3,54-26 32,66-15-24,67-15-16,65-13 1,43-3 7,29 0-18,5-4-5,-15 6-7,-23-9-10,-47 6-9,-49 1 7,-48 11 8,-43 3-13,-32 8-13,-29 4 11,-35 7 19,-28 12 11,-21 10 0,-13 9 5,-8 6-5,-2 2-9,-2 0-2,5 0-14,-3 0-18,0 2-9,0 9 0,-2 3-28,-2-1-76,-31-2-174</inkml:trace>
  <inkml:trace contextRef="#ctx0" brushRef="#br0" timeOffset="192446.8088">1105 14119 657,'0'0'122,"0"0"-40,0 0-53,0 0 16,116-58-5,-102 66-37,3 36 1,-4 22 61,1 25 38,-5 16-43,1 18-22,8-1-7,7 2-20,9-13-5,-1-7-4,0-8-2,1-12-9,-3-13-28,-6-22-23,-8-18-27,-3-20-43,-6-13-37,4 0-38,-1-37-239</inkml:trace>
  <inkml:trace contextRef="#ctx0" brushRef="#br0" timeOffset="193459.8192">1441 13982 430,'0'0'115,"0"0"-12,0 0-13,0 0-53,150-38-19,-44 18 15,35-8 0,27-8 19,25-10 1,26-6 1,11-2-20,11 0-10,-8 4-15,-17 1-7,-26 7-1,-27 5-2,-19 2 1,-10 3-1,-7 2-2,-5 4 3,-1 4 0,7 0 2,7 1 2,12-1-2,7 3 0,-4-3-1,-17 4 4,-18 5-1,-20 1-2,-19 2-1,-23 2 5,-17 3-6,-16 0 7,-6 1 9,-4 2 1,6-1-13,4-2-4,-4 3-3,-1 2-3,-5-2-13,-6 2-4,-2 0-2,2 0-7,5 0 2,-3 0 1,4 0 3,-8 0-13,-2 0-3,0 0 15,0 0 6,2 0-21,5 0 4,-3 0 22,4 0 16,-5 2 4,0-2 29,-3 0 19,0 0 27,0 0-22,0 0-22,0 0 1,0 0 3,0 0 6,9 9-15,4 8-18,7 17 3,7 17 6,-4 12-2,-4 16 0,-3 9 1,-3 8 0,1 2-6,3-1-6,-1-11-7,1-10 0,-3-11 2,-5-14-2,-3-8-1,2-7 0,-4-9 0,1-1 0,-1-3-8,0-3 1,4-4-3,-2-4-2,0-5 2,4-2 1,3 2 7,-2-2 2,0-5 0,-2 0 2,-4 0 3,-1 0 0,-4 0 5,0 0 3,0 0 1,0 0-14,-36 9-5,-38 6-4,-46 14 8,-47 8-17,-16 7-116,5-5-461</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1:04:56.800"/>
    </inkml:context>
    <inkml:brush xml:id="br0">
      <inkml:brushProperty name="width" value="0.05292" units="cm"/>
      <inkml:brushProperty name="height" value="0.05292" units="cm"/>
      <inkml:brushProperty name="color" value="#FF0000"/>
    </inkml:brush>
  </inkml:definitions>
  <inkml:trace contextRef="#ctx0" brushRef="#br0">1798 5119 45,'0'0'49,"0"0"-45,0 0 57,0 0 24,0 0-11,0 0-22,0 0 18,0 0-15,0 0 9,0-2 20,0-2 3,-2 0-16,-3 2-35,5 2-13,0 0 8,0 0-11,0 0-5,22 0-1,34 0-8,27 0 17,15 0 13,2 2-25,-11 0-6,-22 4-4,-24-2-1,-16 6-3,-14-2-58,-9 3-63,-4-2-36,0-6-20,-11-2-59</inkml:trace>
  <inkml:trace contextRef="#ctx0" brushRef="#br0" timeOffset="344.1854">2097 5182 154,'0'0'0,"0"0"0,0 0 50,0 0 66,0 0-33,0 0-38,-20-11-13,20 11-26,0 0 8,0 0 27,0 0 1,0 2 28,0 23 0,0 10-46,-2 10 22,-7 1 27,-1 0-22,2 0-12,-3-4-18,4-1-13,4-8-1,3-3-7,0-6-31,0-10-126,0-8-128</inkml:trace>
  <inkml:trace contextRef="#ctx0" brushRef="#br0" timeOffset="675.4341">2603 5511 123,'0'0'383,"0"0"-378,0 0-5,0 0 131,0 0-64,0 0-51,-12 11-16,11-1 2,-6-1 7,2-2 26,-4 4 4,1-4-10,-3 1-14,1-4-15,6-4-11,4-4-169,0-22-397</inkml:trace>
  <inkml:trace contextRef="#ctx0" brushRef="#br0" timeOffset="1050.129">3035 5069 653,'0'0'10,"0"0"13,0 0 87,0 0-46,0 0-64,0 0-3,7 52 3,0-20 3,-4 0 12,-3 7 8,0 1 1,-1 6 6,-15 7-3,1 2-13,4-1-14,1-4 2,10-13-1,0-13 0,8-8 0,27-15 7,15-1 3,13 0 10,7-17-11,-3-4-4,-7 1-6,-14 6-50,-11 0-77,-25 4-60,-10 2-75</inkml:trace>
  <inkml:trace contextRef="#ctx0" brushRef="#br0" timeOffset="1425.9968">2972 5275 384,'0'0'195,"0"0"-123,0 0 68,0 0-49,159-30-51,-100 25-17,-9 0-11,-7 1-11,-12 4-1,-9 0-70,-5 0-70,-7 0-35,-10-2-40,0-6-111</inkml:trace>
  <inkml:trace contextRef="#ctx0" brushRef="#br0" timeOffset="1655.0775">2991 4950 518,'0'0'111,"0"0"33,0 0 73,0 0-106,0 0-58,0 0-30,124-94-23,-63 88 0,-1 6-1,0 0-40,-8 0-80,-10 6-97,-9 10-33</inkml:trace>
  <inkml:trace contextRef="#ctx0" brushRef="#br0" timeOffset="1920.9875">4247 5049 891,'0'0'77,"0"0"0,0 0 36,139 0-98,-93 0-15,0 12-1,-13 8-24,-13 8-80,-13 6-91,-7 8-61,-31 2-68</inkml:trace>
  <inkml:trace contextRef="#ctx0" brushRef="#br0" timeOffset="2044.9117">4267 5421 396,'0'0'100,"0"0"-20,0 0 52,0 0 62,0 0-88,165-5-20,-75-16-69,-1 0-17,-9-4-60,-15 5-134,-20 3-221</inkml:trace>
  <inkml:trace contextRef="#ctx0" brushRef="#br0" timeOffset="2987.0596">6521 4962 750,'0'0'61,"0"0"9,0 0 35,0 0-39,0 0-66,0 0-33,0 0 33,14 133 16,1-65 6,6 0-10,-6 1-11,-3-3 5,-6-11-4,-4-14-4,-2-15 0,2-12 0,-2-8-1,0-6 3,0-6 11,0-38 23,5-28-32,4-26-2,5-15-27,4 4 5,-3 12 17,-9 20 5,-1 26 9,-5 12-6,0 12-2,0 8-1,0 5 0,0 6 9,11 3-9,15 5-10,19 0-6,20 7 10,11 27-6,-3 6-35,-23 5-44,-28-4 9,-22 2 59,-39-6 19,-36 0 4,-16-4 26,-1-12-15,21-7-11,26-12-74,30-2-120,15-2-338</inkml:trace>
  <inkml:trace contextRef="#ctx0" brushRef="#br0" timeOffset="3242.4255">7242 5348 817,'0'0'211,"0"0"-150,0 0 24,0 0-35,0 0-23,0 0-15,2 12-8,-2-9 0,0-3-4,4 0-12,12 0-53,13-19-172,13-8-606</inkml:trace>
  <inkml:trace contextRef="#ctx0" brushRef="#br0" timeOffset="3550.6149">7750 4831 926,'0'0'35,"0"0"24,0 0 18,0 0-14,0 0-63,0 0-20,4 48-1,-4 15 21,0 10 3,-18-3-2,-1-5 1,-2-9 6,8-10-5,6-12-2,7-15-1,0-4 0,12-11 0,25-3 7,11-1 2,-2 0-9,-6 0-40,-11 0-48,-11-8-64,-5 1-85</inkml:trace>
  <inkml:trace contextRef="#ctx0" brushRef="#br0" timeOffset="3740.2227">7717 5155 520,'0'0'203,"0"0"-96,0 0 37,0 0-120,0 0-16,164-72 1,-104 62-9,-9 0-20,-11 0-130,-8 3-2,-16-5-69</inkml:trace>
  <inkml:trace contextRef="#ctx0" brushRef="#br0" timeOffset="3939.0968">7754 4778 476,'0'0'292,"0"0"-189,0 0 47,0 0-36,0 0-54,0 0-57,42-92-3,13 84-4,7 4-4,-2 1-22,-11 3-95,-7 0-51,-4 0-110</inkml:trace>
  <inkml:trace contextRef="#ctx0" brushRef="#br0" timeOffset="4262.2364">8508 5055 658,'0'0'381,"120"-50"-375,-15 28-6,24 4 7,1 2-7,-17 6-55,-26 6-82,-36 1-28,-32 3-16,-19 0-90</inkml:trace>
  <inkml:trace contextRef="#ctx0" brushRef="#br0" timeOffset="4469.2289">8833 4754 555,'0'0'76,"0"0"58,0 0 16,0 0-24,0 0-44,0 0-38,16-49-35,-14 80-2,0 15 13,0 10-3,-2 15-11,0 11-6,0 6-12,3 0-72,8-17-211,11-21-335</inkml:trace>
  <inkml:trace contextRef="#ctx0" brushRef="#br0" timeOffset="5035.4101">9746 4671 744,'0'0'60,"0"0"-19,0 0 7,0 0 5,37 113 9,-31-56 4,-1 5-31,-3 0-17,-2-7-6,0 0-4,0-13-4,-4-9 0,-1-13-3,3-11 3,2-6-2,0-3 3,0 0 8,2-32 7,25-19-11,7-14-6,7-4-3,0 4-1,4 14 1,-6 7-3,0 9-7,-10 8 10,-10 8 2,-5 5-2,-9 4 3,-5 6 8,0 2 5,0 2 5,0 0-10,0 0-11,0 0 0,-5 0-5,-13 14 0,-4 10-2,2 2 7,0 3 1,7 0 3,0-3 4,10 3 4,3-5-1,0-1-1,0-2 4,16-3-6,5 0-8,11 0-8,8 0-70,7-2-155,4 3-567</inkml:trace>
  <inkml:trace contextRef="#ctx0" brushRef="#br0" timeOffset="5209.3361">10460 5069 1128,'0'0'93,"0"0"-24,0 0-29,0 0-39,0 0-1,0 0-75,77-74-131,-73 74-357</inkml:trace>
  <inkml:trace contextRef="#ctx0" brushRef="#br0" timeOffset="5531.1984">10880 4652 959,'0'0'42,"0"0"41,0 0-9,0 0-74,0 0-8,0 0 8,13 114 18,-13-57-4,-13-3 0,-5-1-8,7-7-2,3-5-2,8-12-1,0-14-1,3-5 5,24-10 3,11 0 6,11 0-14,0-14-7,-2-2-38,-9 4-30,-8 3-70,-2 0-130,-16 1-278</inkml:trace>
  <inkml:trace contextRef="#ctx0" brushRef="#br0" timeOffset="5711.6071">10903 4909 726,'0'0'187,"0"0"-56,0 0-23,0 0-74,151-83-28,-100 76-3,-6 4-3,-12 1-40,-10 2-41,-13 0-67,-10-2-158</inkml:trace>
  <inkml:trace contextRef="#ctx0" brushRef="#br0" timeOffset="5889.4065">10886 4601 958,'0'0'144,"0"0"-18,0 0-44,0 0-38,0 0-44,156-99-11,-93 96-30,-8 3-42,-9 0-116,-11 0-192</inkml:trace>
  <inkml:trace contextRef="#ctx0" brushRef="#br0" timeOffset="7057.2195">4644 6930 502,'0'0'77,"0"0"-11,0 0 64,0 0-9,0 0-23,0 0-54,0 0-17,118-42 28,-57 34-18,-3 3-17,-7 2-19,-7 3-2,-3 0-18,-8 6-91,-8 20-112,-23 6-59,-2 8-161</inkml:trace>
  <inkml:trace contextRef="#ctx0" brushRef="#br0" timeOffset="7225.1638">4671 7315 145,'0'0'656,"0"0"-563,0 0 38,0 0-21,0 0-64,0 0-40,56-4-4,2-4-4,9 4-10,-1 1-16,-2 3-81,-9 0-127,-8 0-170</inkml:trace>
  <inkml:trace contextRef="#ctx0" brushRef="#br0" timeOffset="7524.2406">5514 7090 682,'0'0'89,"0"0"-14,0 0 20,131-24-30,-57 17-14,7 0-26,-4 3-17,2 1-3,-13 0-5,-12 3-4,-14 0-37,-15 0-42,-15 0-89,-5 0-40,-5 0-151</inkml:trace>
  <inkml:trace contextRef="#ctx0" brushRef="#br0" timeOffset="7777.2477">5835 6435 553,'0'0'153,"0"0"-6,0 0-37,0 0-28,0 0-42,0 0-36,0 2 4,11 47-2,0 20 16,1 12-16,-6 8-6,-2 11-12,-4 7-106,0-2-154,0-6-231</inkml:trace>
  <inkml:trace contextRef="#ctx0" brushRef="#br0" timeOffset="8140.5052">5717 7471 631,'0'0'185,"0"0"-109,0 0 51,0 0-34,0 0-53,2-104-40,29 88-2,5 5-2,-1 10 3,-1 1 1,-3 0 3,-8 21-3,-5 5-9,-10 9 7,-8 5-2,0-2 1,-6 4 1,-27-4 2,-13-2 1,-2-1 2,1-7-1,13-10-1,15-6 0,16-10 8,3-2 9,2 0 9,37 0-18,13 0 6,15-4-13,7-2-2,-3 4-12,-1 2-34,-10 0-48,-18 0-105,-17-4-160</inkml:trace>
  <inkml:trace contextRef="#ctx0" brushRef="#br0" timeOffset="10270.095">6542 6774 263,'0'0'122,"0"0"-73,0 0 52,0 0-13,0 0-30,0 0 7,0 0-23,100 8-10,-71 20 1,-5 4-11,-5 0-7,-8 0-6,-5 2-1,-6-2-5,0 4 0,0-4 2,0-6 1,-2-6-6,-5-10 0,2-3-2,5-7 2,0 0 15,0-13 8,5-20-21,20-13-2,5-7-2,7 1-19,-2 4-5,-1 10 20,-3 11-1,-2 16 7,-5 7-7,-1 4-4,-1 4 6,-4 21 2,-7 12-8,-6 5 3,-5 0 8,0-3-1,0-2 3,-12-4-2,-1-10 1,-1-6 1,1-10-1,3-7-2,-4 0 2,2-12 28,5-22-11,7-10-18,0-4-1,16 0-13,14 4 11,7 7-2,4 8-1,1 7 6,-4 10 13,-12 7-5,-9 5 0,-9 0-8,-1 8 0,-2 17 14,0 5 5,-5 2-3,0 2 0,0 2 1,0 3-10,0 2-7,0 2-30,0-8-112,4-8-215</inkml:trace>
  <inkml:trace contextRef="#ctx0" brushRef="#br0" timeOffset="10864.4862">7578 6625 452,'0'0'77,"0"0"47,0 0-69,0 0-33,0 0-10,0 0 51,-64 131-2,41-75 8,8-5-23,9 0 5,6-7-31,0-6-15,19-9-4,10-8 10,3-8 1,3-12-10,-2-1-2,-2-6-33,-2-28 9,-4-14-6,-5-10 3,-5 4-6,-5 11 33,-7 17 1,0 19 59,-3 5-11,0 2-13,3 0-11,-1 0-25,2 4-7,3 12 7,0 4 9,2 2-3,1-3-2,2 1 0,1-3-4,7-1 0,-4-2 0,0-6-14,-6-5 14,-5-3 4,-2 0 14,3-11 26,1-21-23,-3-12-13,-2-7-4,-2 4-1,0 6-3,0 8 0,-2 10 0,-15 7-15,-1 6-41,-5 6-38,5 4-49,11 0-166</inkml:trace>
  <inkml:trace contextRef="#ctx0" brushRef="#br0" timeOffset="11149.0012">7763 6254 675,'0'0'55,"0"0"-49,123-12 27,-80 34 27,-8 12-29,-16 9-31,-10 0-6,-9 1 4,0-11 4,0-11 6,0-15 2,0-7 8,0 0 25,0-4 58,18-23 20,16-11-101,13-2-20,11 9-55,-6 9-113,-15 13-299</inkml:trace>
  <inkml:trace contextRef="#ctx0" brushRef="#br0" timeOffset="13624.2445">8527 6708 67,'0'0'418,"0"0"-369,0 0 26,0 0 23,0 0-63,0 0-23,46-43 17,-22 28-16,-2 6 10,-4 1-8,-2 4 1,-5 4-11,4 0 3,0 0-6,9 10-1,-1 16 4,0 6 8,-5 0 10,-7 0-18,-9-5-5,-2-3 1,0-4 4,0-6-2,0-2 3,-4-5-6,-7 2 5,-1-5 2,4-4 6,3 0 12,5 0 20,0 0 20,0-13-21,0-3-35,9-4-9,14-4-2,3 1 2,3-10 4,3-3 1,-8-2-3,-7 4 1,-7 6-3,-5 7 1,-5 12-1,0 4 1,0 5-1,0 0 0,0 0-6,0 0 0,-17 0 6,4 7 0,2 12 3,6-2 0,3 3 2,2 2-3,0 2 7,7 0-6,13 0-3,5 0-12,-6 5-54,-3 0-76,-3-4-142,-5-9-244</inkml:trace>
  <inkml:trace contextRef="#ctx0" brushRef="#br0" timeOffset="13983.9735">8924 6125 660,'0'0'100,"0"0"-23,0 0 21,0 0-54,0 0-28,141 3-6,-121 37-7,-13 4-3,-7 0 2,0-5 2,-7-10-2,-3-11 1,4-11 0,6-6 0,0-1 28,0 0 44,0-12-14,25-12-40,17-8-21,18 4-29,8 10-86,-6 6-183</inkml:trace>
  <inkml:trace contextRef="#ctx0" brushRef="#br0" timeOffset="15236.4423">9576 6649 726,'0'0'75,"0"0"35,0 0-1,0 0-68,131-78-9,-40 60-20,17 2-5,-2 6-7,-12 6 0,-24 4-36,-33 0-95,-28 8-117,-9 4-121</inkml:trace>
  <inkml:trace contextRef="#ctx0" brushRef="#br0" timeOffset="15449.2186">9952 6411 630,'0'0'89,"0"0"-29,0 0 8,0 0-24,0 0 16,0 0 30,4 144-30,-4-90-19,0 0-33,0 4-2,8 3-6,3-7-102,4-12-184,-1-14-454</inkml:trace>
  <inkml:trace contextRef="#ctx0" brushRef="#br0" timeOffset="15787.3361">10759 6697 857,'0'0'80,"0"0"-21,0 0 59,0 0-96,134-76-14,-47 62-6,13-1-2,-1 6-3,-18 4-47,-13 2-38,-24 3-106,-21-2-129</inkml:trace>
  <inkml:trace contextRef="#ctx0" brushRef="#br0" timeOffset="16009.2769">10943 6067 560,'0'0'151,"0"0"-74,0 0 41,0 0-34,0 0-65,0 0-12,6 81 34,10-21-13,2 10-28,-1 8-1,-4 8-158,-3 4-187</inkml:trace>
  <inkml:trace contextRef="#ctx0" brushRef="#br0" timeOffset="16340.1171">10923 7004 813,'0'0'126,"0"0"-58,0 0 3,26-126-48,7 109-20,2 8-3,0 9 0,-4 0 1,0 6-1,-9 18 0,-6 6-2,-12 2 0,-4 3-4,0 2 6,-18-5 1,-8-2 2,-3-2 1,-5-3 2,6-6 0,7-5 1,7-7 2,11-3 6,3-2 5,0-2 23,30 0-10,24-2-12,15-10-21,9-2-8,0 4-63,-2-2-115,-7-5-258</inkml:trace>
  <inkml:trace contextRef="#ctx0" brushRef="#br0" timeOffset="17905.0184">11660 6367 268,'0'0'235,"0"0"-166,0 0 36,0 0 2,0 0-36,0 0-47,73-11-12,-50 34 5,-6 7-5,-3 3-4,-10 4-8,-1 1 3,-3 0-2,0-3 3,0-6-1,0-9-2,-5-9 0,1-8 1,2-3 0,0 0 15,-4-6 31,6-22 28,0-13-50,0-6-17,8-1-9,19 4-3,4 9-10,4 13 6,-1 8-1,-1 11 2,-2 3 6,-2 0-4,0 24 2,-6 5-1,-6 7 1,-10 3 1,-7 0-4,0-2 5,0-2 1,-13-12-1,0-7 0,3-9 0,4-7 0,-3 0 2,2 0 4,2-23 4,3-14-10,2-14-14,12-7-17,23 0-27,5 7-1,-2 17 50,-2 10 3,-13 12 6,-6 5 1,-6 4 6,-7 3 3,4 0 0,0 8 2,-1 14 10,-2 6-2,0 4 2,-5-1-4,0-2-5,0 0-6,0-3-4,0-3-3,0 2-37,0-5-100,0-4-144</inkml:trace>
  <inkml:trace contextRef="#ctx0" brushRef="#br0" timeOffset="18455.0258">12545 6124 454,'0'0'74,"0"0"-6,0 0 8,0 0-37,0 0-16,0 0-1,0 14 9,-5 19 84,-2 10-35,-1 1 2,6 0-33,-2-4-22,4-1-20,0-7 2,4-3-8,12-6-1,1-9-1,-1-8-22,1-6-10,6 0 20,4-24-2,2-16-23,3-11-2,-2 0-7,-3 4-37,-10 17 57,-7 17 27,-8 10 25,-2 3-24,0 12 3,0 20-4,0 8 55,2 0-19,0 1-10,7-7-16,5-6 2,-1-7-10,0-9-1,-4-8 6,0-4 4,0-7 35,4-29 18,3-16-30,0-9-11,-1-5-10,-6 4 3,-6 8-5,-3 10-4,-10 10-7,-23 10-6,-7 12-71,-2 8-116,5 4-188</inkml:trace>
  <inkml:trace contextRef="#ctx0" brushRef="#br0" timeOffset="18729.1491">12728 5753 831,'0'0'76,"0"0"-27,0 0 16,0 0-40,122 8-16,-80 32 12,-4 1 8,-9 3-14,-9-10-15,-9-10 5,-3-10-1,-6-9 4,-2-5 15,1 0 13,6 0-2,12-14-34,14-8-1,13-2-111,12 4-234,3 8-201</inkml:trace>
  <inkml:trace contextRef="#ctx0" brushRef="#br0" timeOffset="19895.053">13505 5813 342,'0'0'156,"0"0"-81,0 0 40,0 0-19,0 0-23,0 0-57,-84 38 20,37 32 74,6 13-13,18 3-39,18 0-20,5-4-16,27-2-18,19-5 6,4-7-10,-6-8-49,-1-9-64,-8-14-172,-3-17-284</inkml:trace>
  <inkml:trace contextRef="#ctx0" brushRef="#br0" timeOffset="20349.4051">14005 5963 780,'0'0'44,"0"0"54,0 0-62,0 0-31,0 0 13,4 109 7,-17-51 34,-8-2-27,0 0-18,-2-2-2,4-9-10,0-12 4,6-11-4,6-14-1,3-3-1,4-5 0,0-9 15,0-26 5,0-28-13,20-17-5,13-17-2,3-4-18,2 6-8,-10 20-19,-7 28 43,-5 19 2,-10 16 0,1 10 14,-3 2-14,1 8-4,0 24 4,-1 10 6,0 8 12,3 4 5,4 2 0,3-3-13,3-3-2,5-4-8,-1-2 0,1-2 0,-4-2-22,-7-6-51,-11-8-99,0-12-126</inkml:trace>
  <inkml:trace contextRef="#ctx0" brushRef="#br0" timeOffset="20517.0815">13947 6226 871,'0'0'125,"0"0"-24,0 0-40,0 0-54,156-60-7,-94 50-43,1-1-104,-5-2-150</inkml:trace>
  <inkml:trace contextRef="#ctx0" brushRef="#br0" timeOffset="20939.1089">14156 5532 254,'0'0'293,"0"0"-225,0 0 34,0 0-13,0 0-22,0 0-34,74-91-21,-45 91 8,-2 26-7,-3 11-4,-8 7 15,-11 4-14,-5-3-10,0-6 2,-10-4 7,-1-12-5,3-8 1,2-7 2,4-6-3,2-2 19,0 0 36,0-8 0,27-21-59,18 2-8,18 6-55,10 9-86,3 12-208</inkml:trace>
  <inkml:trace contextRef="#ctx0" brushRef="#br0" timeOffset="21131.8064">14456 5990 847,'0'0'64,"0"0"-24,0 0 6,118-44-36,-61 42-10,3 2-13,0 0-106,-6 0-145</inkml:trace>
  <inkml:trace contextRef="#ctx0" brushRef="#br0" timeOffset="21617.6298">14957 5749 657,'0'0'42,"0"0"1,0 0 7,124 12 3,-99 18-28,-9 7-1,-9 2 8,-7 1-13,0-3 5,-3-2-14,-15-5 0,3-7-1,3-7-3,6-11-5,4-3 3,2-2 1,0 0 9,0-3 12,0-21 2,17-14-25,13-8-3,5-9-10,3-3-11,-5 8-1,-9 10-13,-6 10 33,-6 11 2,-8 9 8,-1 8 7,-3 2 15,0 0-30,0 27 6,-5 11-6,-15 10 46,-3 1 8,6-5-12,5-3-17,10-5-16,2-2-4,0-6-4,27-1-1,14-5-28,5-9-47,6-6-67,-1-7-133,-7-2-263</inkml:trace>
  <inkml:trace contextRef="#ctx0" brushRef="#br0" timeOffset="21997.1441">15268 5414 620,'0'0'47,"0"0"15,0 0 52,0 0-29,0 0-49,139-54-27,-101 89 0,-3 8 3,-10 9-11,-9-1 0,-12-8-2,-4-9 0,0-11 1,0-11 4,0-8 5,0-4 14,0 0 66,0-11-12,9-15-36,11-8-40,9 5-1,7 6-40,-1 11-133,-3 8-402</inkml:trace>
  <inkml:trace contextRef="#ctx0" brushRef="#br0" timeOffset="22251.1149">16040 5208 235,'0'0'791,"0"0"-705,0 0-31,129 94-6,-86-14-14,-7 8-11,-15 6-8,-13 1-5,-8-4-10,-14-6 1,-30-7-2,-14-8 0,-14-5-3,-8-2-8,2-3-70,11-11-94,21-15-250</inkml:trace>
  <inkml:trace contextRef="#ctx0" brushRef="#br0" timeOffset="23464.7062">4527 8944 277,'0'0'389,"0"0"-323,0 0 45,0 0 7,0 0-48,0 0-42,120-29-13,-49 25-7,5 4-3,-2 0-5,-10 0-6,-12 21-86,-17 6-167,-17 6-139</inkml:trace>
  <inkml:trace contextRef="#ctx0" brushRef="#br0" timeOffset="23636.8397">4621 9339 806,'0'0'169,"0"0"-102,0 0 19,0 0-66,144-7-19,-60 5-1,4 2-1,-8 0-60,-15 0-99,-19 0-184</inkml:trace>
  <inkml:trace contextRef="#ctx0" brushRef="#br0" timeOffset="26812.8626">6043 9174 4,'0'0'645,"0"0"-598,0 0 4,0 0 74,0 0-47,167-17-64,-54 4 20,17 2 6,-7 6 0,-12 5-22,-26 0-18,-30 0-8,-17 10-36,-16 4-42,-15 2-78,-7-4-68,-7-6-180</inkml:trace>
  <inkml:trace contextRef="#ctx0" brushRef="#br0" timeOffset="27037.4621">6523 8490 768,'0'0'54,"0"0"25,0 0-19,0 0-30,0 0-20,0 0 15,0 70 27,0-6-17,2 15-16,2 12-19,-4 10-21,0-3-174,0-8-259</inkml:trace>
  <inkml:trace contextRef="#ctx0" brushRef="#br0" timeOffset="27402.6019">6303 9589 711,'0'0'242,"0"0"-222,0 0 14,0 0 10,0 0-28,0 0-15,141-64 4,-106 64-5,-6 0-1,-4 16-4,-12 7-3,-9 10 0,-4 3 1,-6 2 0,-25 5 3,-7-5 4,-5-3 6,3-4-1,3-5 10,5-9 16,14-6-4,10-7-6,8-4 2,0 0 20,17 0-4,32-2-25,23-11-9,22 3-4,1 1-2,-5 0-22,-11-1-31,-16 2-38,-18-1-50,-20-1-172</inkml:trace>
  <inkml:trace contextRef="#ctx0" brushRef="#br0" timeOffset="28274.3931">7393 8961 410,'0'0'359,"0"0"-319,0 0-6,0 0-18,0 0 14,143-42-6,-114 67-10,-2 10-1,-10 8 0,-3 0 1,-9 3-3,-5-3-7,0-6-1,-14-6-3,-6-4-3,0-12 3,-1-7 2,4-6 3,8-2 2,2-4 15,7-22-5,0-12-9,7-11-8,16-2 0,9 5-14,2 10-2,-1 14 16,1 10 0,-2 10 0,1 2 0,-2 2 5,0 19 3,-9 14-2,-8 1-4,-12 1-2,-2 4 3,-4-5-3,-21-6 0,0-7-10,1-8-5,0-7 10,3-8-1,3 0 6,3 0 3,6-16 5,9-14 2,0-12-7,17-9-3,19 0 0,7 5 0,3 9-1,2 14 1,-4 8 0,-3 11 6,-12 4 9,-8 0 6,-3 21-2,-3 7 11,-4 4 6,-3 3-18,-8 3-9,0 3-7,0-2-2,0 2-55,0-12-124,4-9-249</inkml:trace>
  <inkml:trace contextRef="#ctx0" brushRef="#br0" timeOffset="28963.0352">8381 8849 514,'0'0'87,"0"0"4,0 0-6,0 0-23,0 0-59,0 0 37,-67 95 64,33-33-3,6-4-46,14-3-20,6-6-17,8-9-10,0-8-6,2-11-4,15-8-6,7-9-19,8-4-8,6-6-4,11-26-14,3-14-7,-4-8 21,-3-3-11,-12 13 41,-15 16 9,-9 16 50,-4 12 31,-5 0-58,2 3-20,2 17 22,5 4 9,2-2-20,5-3-11,4-5 6,3-7-6,-4-7-3,-1 0 1,-8 0 8,1-21-2,-5-2 17,-2-12 12,1-9-2,-5-6-15,0-4-13,-23 1 3,-17 7-9,-4 8 0,8 16-7,7 12-12,9 10-44,5 0-154,10 7-212</inkml:trace>
  <inkml:trace contextRef="#ctx0" brushRef="#br0" timeOffset="29269.7886">8689 8351 844,'0'0'54,"0"0"-1,0 0-9,135-26-2,-81 65-19,-7 9 1,-11 5-11,-19 2-10,-17-5-3,0-7-4,-17-14 3,-4-8 1,3-11 5,14-8 6,4-2 10,0-2 37,24-24-1,24-8-57,18 1-14,12 11-50,-4 9-77,-12 4-260</inkml:trace>
  <inkml:trace contextRef="#ctx0" brushRef="#br0" timeOffset="30862.1563">9632 8767 465,'0'0'108,"0"0"-17,0 0-30,0 0 9,0 0-30,46-108-14,-37 101-3,-4 5 3,-3 2 11,-2 11-30,0 24-4,0 20 48,-14 5 23,-13 3-28,1-5-24,2-2-6,3-10-13,7-11-1,8-10-1,1-13-2,5-8 2,0-4 1,0 0 13,19-28 11,16-16-20,10-16-6,-1-12 0,4-11 0,-9-1-15,-3 8-6,-10 16-8,-6 21 27,-8 20 1,-8 12 1,-4 7 2,0 5-2,2 28 7,0 13 3,1 13 24,1 3 0,1 2-8,0-6-14,6-4-7,2-9-4,3-7-2,0-6-41,-6-9-36,-5-5-82,-5-8-188,0-10-191</inkml:trace>
  <inkml:trace contextRef="#ctx0" brushRef="#br0" timeOffset="31035.9872">9653 8805 592,'0'0'359,"0"0"-273,0 0 22,0 0-60,0 0-47,156-52-1,-69 50-4,0 2-83,-8 0-126,-15-8-169</inkml:trace>
  <inkml:trace contextRef="#ctx0" brushRef="#br0" timeOffset="31326.454">10133 8179 706,'0'0'70,"0"0"46,0 0-12,0 0-32,114-62-56,-60 86 0,-6 12 14,-10 4-13,-18 3-12,-8-5-3,-12-8-2,0-14 7,0-9-4,0-7 4,6 0 15,17-4 25,20-23-14,24-11-33,23 1-51,7 7-38,-2 6-295</inkml:trace>
  <inkml:trace contextRef="#ctx0" brushRef="#br0" timeOffset="33361.4462">1682 9145 9,'0'0'604,"0"0"-550,0 0 36,0 0 52,0 0-69,0 0-53,127-49 10,-25 35 10,26 0 0,12-1-11,-1 5-26,-17 1-2,-28 2-1,-34 7-2,-27 0-25,-22 0-73,-11 0-89,0 12-76,-21 2 11</inkml:trace>
  <inkml:trace contextRef="#ctx0" brushRef="#br0" timeOffset="33613.8649">2275 9087 608,'0'0'116,"0"0"-56,0 0 8,0 0 17,0 0-15,0 0-43,2-18-8,-2 41-18,0 11 34,-9 9 29,-6 3-22,-1 3-27,1 1 5,1 3-16,3 1-4,-1 1-6,6-2-40,4-4-70,2-14-106,6-12-127</inkml:trace>
  <inkml:trace contextRef="#ctx0" brushRef="#br0" timeOffset="33810.2512">2510 9457 901,'0'0'171,"0"0"-82,0 0-31,0 0-40,0 0-18,0 0-40,0-4-110,0 20-140,0-4-275</inkml:trace>
  <inkml:trace contextRef="#ctx0" brushRef="#br0" timeOffset="34094.9136">2980 9115 19,'0'0'789,"0"0"-664,0 0-3,0 0-49,0 0-73,0 0-9,17 49 9,-25 9 24,-9 1 0,2-4-11,5-3-8,2-8-3,6-5 3,2-9-5,0-8 1,0-8-1,18-8-2,13-5-2,11-1-10,12-1-23,6-17-77,-2-6-72,-6-3-108</inkml:trace>
  <inkml:trace contextRef="#ctx0" brushRef="#br0" timeOffset="34258.8794">2897 9363 925,'0'0'114,"0"0"-19,0 0-62,0 0-26,181-27-14,-110 23 2,-9 2-84,-17-2-93,-18-3-162</inkml:trace>
  <inkml:trace contextRef="#ctx0" brushRef="#br0" timeOffset="34431.9053">2881 9056 840,'0'0'105,"0"0"14,0 0-3,0 0-61,0 0-50,0 0-5,89-71-38,-37 71-64,-1 0-151,-9 0-223</inkml:trace>
  <inkml:trace contextRef="#ctx0" brushRef="#br0" timeOffset="34964.6666">1267 8613 628,'0'0'80,"0"0"-59,0 0 28,0 0 47,0 0-53,0 0-29,54 130 24,-52-8 26,0 19 19,-2 7-30,0 5-17,0 5-11,-4-1-17,2-4-4,2-12-3,8-19-1,24-22-8,4-19-24,4-19-6,-5-18-22,-1-16-38,-2-24-39,5-4-48,-6-43-343</inkml:trace>
  <inkml:trace contextRef="#ctx0" brushRef="#br0" timeOffset="36853.946">1711 8430 443,'0'0'10,"0"0"-4,0 0 15,0 0 18,0 0-22,0 0 13,-43 0 59,43 0-80,25 0-9,18 0 28,15 0 21,22-12-6,21-2-10,16-4 3,22 0 7,10 4 11,0 4-34,-11 6-8,-15 4-7,-12-7-1,0-3-2,10-6 1,7-3-2,14-4 3,14 0-3,18-5 0,14-3-1,7 4 0,-1 0 1,-22 9 4,-23 6-4,-26 3 1,-23 2-2,-7-3 0,-3 2 0,-1-4 0,2 4 2,12-2-2,13 0 3,10 2-3,4-1 1,-9 7 2,-15-4 7,-11 6 2,-6 0-11,-1 0 1,2 0-2,-1 0 0,-2 0 0,-2 0 1,-5 0 3,4 0-3,5-6 0,-4-2 5,0 3 24,-7-2 1,0 2-7,3 1-12,8 1-3,2-1-6,3 0-3,0 0-2,-7 3-6,-8-1-1,0 2 9,-6-2 0,3 0 0,1-2 1,4-4 5,6 0 4,2-1 10,5 2-9,-3-1-2,-1 4-3,-3-1-4,-6 5-1,4-2 0,-2 2 3,2 0-8,0-2 4,-5 1-4,-2-3 2,-8-3 2,0 0 0,-6-4 1,3 5 5,5-2 8,9 2-2,7 2-2,2 0-4,1 0 1,-1 2-5,-4 2 2,3 0-3,0 0-2,3 0 2,-1 5-1,-4 8 0,-2 0 1,-8 1-2,-2-4-3,-11-5-5,-6 1 8,-4-4 1,-4 0-3,0 1-8,-1 1-8,-7-3 10,-2 2 2,-7-2-5,1 2 1,-2-2-10,1 2-3,1-1 7,-5-1 9,0 1 8,-3 0 0,0-2 0,1 0 2,-3 0 0,-1 0 9,0 0-4,-9 0 0,-1 0-4,-9 0 25,-2 0-3,-2 3-8,2 7-8,-2 9-9,0 16 0,0 9 8,0 12 4,0 6-2,-4 14 4,-3 11 3,2 7-6,3 10 4,-1 3-2,3 0 8,-1 6 1,1-4-9,0-5-6,-2-10 0,-2-12-4,-3-13-1,-7-9-2,-3-14 0,-4-10-2,1-11-23,3-4 2,0-12-57,0-9-59,6-1-251</inkml:trace>
  <inkml:trace contextRef="#ctx0" brushRef="#br0" timeOffset="38270.2866">1838 10722 207,'0'0'113,"0"0"-26,0 0-60,0 0-8,0 0 47,0 0-12,76-70-18,-65 70-4,-2 0-32,5 0 1,6 0-1,15 0 0,18 2 13,16-1 13,20-1-4,17 0-11,8 0 9,8 0 27,1 0-6,-1-1-18,1-10 0,-3-3 10,5 0-6,-2 3-5,-1-1-6,7 2-9,10-1 2,8 1 13,7-1-4,6-2-7,-4 3-1,2 2 13,3 4-14,-7 2-6,-4 0-3,-13 2 0,-12 0 1,-9 0 2,-6 0-1,5 0-2,8 0 2,2-4 1,5 0-2,10 3-1,1-4 1,9 3-1,0 2 2,-19 0-2,-13 0 1,-19 0-1,-15 0 0,-2 2 0,-2 0 0,5 1 0,10-2 2,6-1-2,6 0-3,7 0-2,6 0-1,5 0 4,5 0-2,-5 0 3,-13 0 0,-6 0 1,-12 4-10,-7-4 0,-4 0 1,1 0 8,1 0-4,6 0 0,2-2 4,5 0-7,12-2 2,0 0 0,-6-3 5,-17-5 1,-16 0 2,-11-1 4,-2 1 14,7 0 6,3 3-10,2-2-5,6-1-5,1 2-5,9-3 0,8 4-1,1-1 0,1 4-6,-7 2-1,-17 0 3,-15 2-4,-13-2 6,-4-3 2,6 2 0,5-5 1,5-2-1,6 0 1,7 2 6,12 0-7,4 4-21,-3 1-39,-12-2-121,-6-3-216</inkml:trace>
  <inkml:trace contextRef="#ctx0" brushRef="#br0" timeOffset="38556.8958">11419 9661 509,'0'0'416,"0"0"-416,0 0-101,-2 111 44,26-50-144,0 6-252</inkml:trace>
  <inkml:trace contextRef="#ctx0" brushRef="#br0" timeOffset="39508.0048">5478 10686 553,'0'0'8,"0"0"-7,0 0 5,0 0 22,0 0 27,0 0 4,52-90 16,-48 84 20,1-1-24,-3 4 0,-1-2-26,4 3-12,0-2-12,2 0-13,0-1-3,-5 0 0,0 3 6,0 2-4,0 7-7,-2 29-8,0 13 8,0 9 27,-17 0-5,-6-1-7,1-3-7,4-1-4,5-3-1,0-2-3,5-4-21,2-6-24,6-7-57,0-6-85,2-18-49,18-7-120</inkml:trace>
  <inkml:trace contextRef="#ctx0" brushRef="#br0" timeOffset="39786.8551">5806 10664 729,'0'0'90,"0"0"-6,0 0-50,0 0 10,0 0-18,0 0-1,107-81-6,-107 122-13,0 17 38,-10 7 17,-11 7-24,-2-1-5,2-1-5,4-1-19,7-9-8,2-4 3,5-12-3,-2-10-13,5-8-48,0-6-28,-5-8-90,1-9-140</inkml:trace>
  <inkml:trace contextRef="#ctx0" brushRef="#br0" timeOffset="40054.8536">5126 11017 663,'0'0'175,"0"0"-87,0 0 34,-20-103 7,24 103-51,28 22-78,8 27 10,7 13 8,-3 4-5,1-4 3,-5-11-11,2-12-1,3-12 1,4-15 0,11-12 4,10 0 1,11-32-10,9-17-8,-3-9-54,-11 3-83,-20 6-236</inkml:trace>
  <inkml:trace contextRef="#ctx0" brushRef="#br0" timeOffset="40955.7028">2663 12128 443,'0'0'139,"0"0"-32,0 0-4,0 0-9,0 0 21,0 0-19,31-50-48,-29 86-39,0 16 30,-2 17 13,0 1-31,0 1-13,-11 6-4,5-1-4,-5 5-57,-1-6-106,-3-19-203</inkml:trace>
  <inkml:trace contextRef="#ctx0" brushRef="#br0" timeOffset="41383.5769">2328 12439 625,'0'0'414,"0"0"-344,0 0-43,125-53-19,-17 43-5,22 2-3,16 4 3,-1-4-7,-16 0 4,-27-1-17,-25-4 4,-34 3 9,-20 2 4,-16 5 0,-7 3-7,-25 0-23,-30 11 24,-21 19 6,0 9 10,14-3-6,23-4-4,24-2-3,15 2 1,5-2 2,30-2 4,19-5 2,10-9 7,5-9-7,1-5 1,-10 0 6,-18-26 8,-15-11 2,-18-7 26,-9-7-22,-7-2-3,-26 9-1,-10 9-11,-3 10-12,6 18-1,2 7-21,16 0-73,14 17-146,8 3-123</inkml:trace>
  <inkml:trace contextRef="#ctx0" brushRef="#br0" timeOffset="41626.8542">3840 12011 733,'0'0'121,"0"0"3,0 0 1,0 0-40,0 0-63,0 0-21,33 46 14,-24 16 20,-7 5-1,-2 5-14,0 0-19,-2 7-1,-9-3-27,0 1-63,-4-14-131,8-17-275</inkml:trace>
  <inkml:trace contextRef="#ctx0" brushRef="#br0" timeOffset="42319.6592">3769 12276 1074,'0'0'70,"0"0"-68,120-26-2,-36 26 3,15 0-3,-1 0-42,-7 6-23,-11 4-19,-10-6-1,-20-2 25,-9-2 33,-15 0 27,-12 0 6,-8 0 15,-3 0 10,-3 0 11,0 0 8,0 0-6,-29 0-30,-20 1-10,-16 22 13,-2 6 10,8 2-2,9 3-10,19 0-1,11-1-13,11-5-1,9-7-10,0-1-24,0-5-5,17-9-7,12-6 13,17-2 19,14-28 10,9-5 8,-5 3-1,-21 13 32,-18 8 13,-14 11 9,-5 0-21,3 0-19,5 16-4,-1 3 10,0-4-15,0-3-5,6-5 3,7-7 6,10 0 1,10-19-8,10-17 1,6-11-5,5-16 1,3-9 1,-3-10-3,-14-1-1,-17 9-3,-25 16-5,-11 16 5,-40 16-4,-23 8-17,-3 11 0,8 4 14,19 3-1,21 0 2,18 0 6,0 0-13,3 0 3,22 15 14,6 14 23,1 17 13,-2 12-5,-20 15 13,-10 3-11,-5 5-10,-31 2-6,1 5-13,3 7-4,12-7-86,17-23-218</inkml:trace>
  <inkml:trace contextRef="#ctx0" brushRef="#br0" timeOffset="43820.7243">5940 12475 588,'0'0'208,"0"0"-130,0 0-35,0 0-4,131-18 18,-71 4-14,0 0-19,4-5-11,-5-5-12,-8-4-1,-8-5-6,-19-10-15,-14-4-17,-10-1-23,-2 7 14,-27 10 33,-7 17 12,2 14 2,-8 0 8,2 27 26,-3 17 1,8 14-3,3 5 36,14-5-22,14-3-16,4-6-17,33-14-11,27-7 5,14-11 3,7-14-10,1-3-7,-3-1-22,-7-28 4,-9-11-1,-7-10-9,-11-5 5,-8 0-15,-5 9 10,-6 12 22,-10 12 13,-5 7-2,-6 11 2,-1 4 14,-2 0 2,5 0-4,-3 19 21,0 7-1,-4 4-2,0 4-12,0 2-11,0 0-3,0-4-4,0-6-25,0-8-30,0-7 5,0-8-13,0-3 11,3 0 52,21-29 2,15-22 2,18-11-4,8 0 0,0 8 3,-9 16 25,-16 17 21,-16 16-24,-9 5-3,-8 5-17,-4 24-1,-3 5 38,0 4 9,0-4-18,0-2-17,0-6-13,13-9 1,18-5-1,13-11-3,8-1 0,6-4-2,-2-19-6,0-12-8,-4-5-1,-4-8 4,-13-4-10,-10 0-13,-14 6 10,-11 5 7,0 9 1,-8 10 10,-16 10 6,-7 8-4,-2 4 6,4 9 4,0 25 20,9 9 18,9 10 17,7-4-20,4-3-8,22-5-19,16-7-1,7-8-6,3-9 0,8-4-5,6-6-41,5-7-86,1 0-98,-6-15-155</inkml:trace>
  <inkml:trace contextRef="#ctx0" brushRef="#br0" timeOffset="44068.2505">8265 12101 565,'0'0'159,"0"0"-41,0 0-21,0 0-23,0 0-63,0 0-9,88 3 0,-60 34 5,-11 11-3,-12 3 2,-5 2-4,-2-6 1,-23-7-3,-6-10-6,2-10 3,6-14 3,6-6 9,10-6 11,7-29 47,7-18-35,33-7-17,17-1-13,11 10-2,8 12-20,1 22-63,-3 8-114,-11 9-106</inkml:trace>
  <inkml:trace contextRef="#ctx0" brushRef="#br0" timeOffset="44517.551">8913 12206 638,'0'0'206,"0"0"-144,0 0 21,0 0-62,0 0-18,0 0-2,123-78-1,-96 51-1,-11 1-10,-7 2 1,-9 7 4,-29 8 2,-27 9 2,-15 0 2,-6 23 17,13 14 29,12 1-9,17 5-5,22-1-16,13-6-16,0-7 1,31-4 3,0-11-3,3-8-1,-3-6-17,0 0-5,2-13 15,3-19 6,5-11-2,-4-10-1,5 2-3,-9 10-8,-8 15 15,-9 15 11,-7 11 20,0 6-25,-3 25-5,-6 15 31,0 9 3,-2 3-7,-27 0-1,-11-2-17,-10-8-4,-4-4-3,-14-4-3,-1-8 0,3-9-28,10-11-70,28-12-126,28-14-446</inkml:trace>
  <inkml:trace contextRef="#ctx0" brushRef="#br0" timeOffset="44907.7714">9427 11930 669,'0'0'399,"0"0"-383,-34 107-16,32-52 43,2-4-13,0-3-17,15-7-7,6-11-5,7-8 0,3-13 6,7-9-7,6 0 1,3-14-3,5-21-2,-8-13-8,-3-10 1,-10-5-3,-5 5-4,-10 17 5,-4 16 13,-10 18-1,-2 7-1,0 9-8,-11 26 10,-5 14 4,-2 14 21,-2 5 8,0 4-18,-6 0-4,-2 1 4,-7-10-15,-12-5 3,-11-5-3,-13-13-38,-12-12-63,-4-22-167,9-6-421</inkml:trace>
  <inkml:trace contextRef="#ctx0" brushRef="#br0" timeOffset="45638.166">11084 11947 372,'0'0'488,"0"0"-375,0 0-7,0 0-43,0 0-33,0 0-26,5 34 24,-5 14 3,0 3-6,0 0-14,0 2-10,-5-5-1,1-1-17,-1-6-56,1-13-135,4-16-194</inkml:trace>
  <inkml:trace contextRef="#ctx0" brushRef="#br0" timeOffset="45801.1902">11241 11494 460,'0'0'676,"0"0"-627,0 0-49,0 0-40,0 0-198,0 0-203</inkml:trace>
  <inkml:trace contextRef="#ctx0" brushRef="#br0" timeOffset="46144.8439">11941 11895 834,'0'0'16,"0"0"20,0 0-4,66-110 2,-66 101 3,-12 9-16,-36 0-18,-14 25-3,-11 13 27,5 8 19,20 6-17,14-1-23,23-4 1,11-2-7,9-6 0,29 0 0,4-6 0,-4 0-16,-12-7-1,-14-6 3,-12-4 13,-12-6 1,-36-1 10,-10-6 35,-2-3-33,6 0-12,16 0-49,11-18-272</inkml:trace>
  <inkml:trace contextRef="#ctx0" brushRef="#br0" timeOffset="48224.469">3713 13566 406,'0'0'75,"0"0"-17,0 0 32,-128 53-4,86-4 18,-2 4-12,6 8-34,16-3-31,17-2-14,5-2-13,27-5-3,24-10 0,14-13-30,7-11 15,-4-14-6,-10-1-5,-11-9 7,-9-19 7,-13-7-23,-3-1 8,-11 3 24,-8 10 6,-3 11 31,0 4 20,0 8 10,0 0-24,0 0-25,0 4-12,0 14-1,0 5-4,0-2 3,17-1 2,8-5-2,1-8-4,-3-7-17,-1 0 3,0 0 2,-1-25-17,-4-13 5,-3-7 17,-8-3 13,-6 5 14,0 14 38,-16 7 14,-12 8-42,-6 4-14,-8 6-5,2 4 7,1 0 6,16 0 15,9 0 4,11 0-17,3 4-20,0 8-4,23 2 4,17-3 6,7-2-1,9-6 1,4-3-6,-3 0-12,7 0-8,0 0-21,-1 0 0,-4 0 1,-6-3 19,-12 3 17,-12 0-5,-14 0 6,-13 0 1,-2 0-4,0 0-5,0 0 8,-2 0 3,-6 3 4,1 0 3,3-1-2,-1 0 8,-2-2 8,5 0 2,0 0-5,-1 0-7,3 0 2,0 0 4,0 0-8,0-4-2,0-4-1,0 0 5,0 0 15,0 2 11,0 6-10,0 0-13,0 0-14,0 2-8,0 23-2,0 6 10,3 10 18,-1 3-12,-2-3-2,0-2-1,0-6-3,-2-7-11,-2-8-12,1-8-12,3-10-23,0 0 53,4-1 5,21-26 10,10-13-8,13-8 0,1-3-2,0 7-2,-9 13-1,-11 16 1,-11 12 2,-7 3 5,0 3-4,-2 17 13,2 1 12,-2 1 6,-2-4-9,3 0-9,0-4-8,6-2-1,1-1 3,8-11-8,8 0-5,6 0 1,9-17-7,4-12 5,-2-15 0,2-11-2,-5-9-4,-11 0-5,-12 11 4,-15 16 13,-9 18-3,-18 19 2,-26 0 2,-12 21 3,2 13 9,9-1 4,17 2 1,12-5-6,16-4-8,0-5-3,27-1-1,15-3 8,3-1 1,-8 2-9,-14-2-1,-9 2-3,-12-6-1,-2 0 3,0 4-2,-27-4-1,-16 4 5,-10 0-9,-3 3-66,11-10-86,21-6-171</inkml:trace>
  <inkml:trace contextRef="#ctx0" brushRef="#br0" timeOffset="54975.665">5642 13744 453,'0'0'56,"0"0"-41,0 0 6,0 0 15,0 0 0,0 0-3,0 0-2,0 0 2,79-93 1,-77 92-1,-2-2 17,0 3-24,0 0-9,-26 15-9,-14 12 26,-7 12 17,5 0-11,13-1-12,18 1-24,11-5-1,13-3-1,22-1 2,13-11 6,0-9-8,-3-10-2,-5 0-9,-5-11 1,4-20 0,-6-7 3,-4-8-10,-9 2-13,-14 4 21,-6 12 5,0 7-4,-19 8 2,-17 6 2,-11 7 2,-2 0 6,2 0 7,14 7 8,6 5-10,16-2-7,6 2-4,5-4 0,0-2 0,16-3 1,15-3 10,11 0-1,7 0-5,6 0 2,5-7-4,2-1-3,-2-3 0,-6 4-2,-8 1-1,-12-1-4,-7 6-2,-9-1-14,-7 0-12,-5 2-14,-4 0 13,-2 0-23,0 0-54,0 2 30,-4 4 83,-5-2 2,3 0 0,4-2 0,2-2 11,0 0 41,0 0 3,0 0-18,0 0-12,0 0-3,0 0 0,0 2-15,0-2-9,0 2-33,0 1-103,8 2-20,1 1-49</inkml:trace>
  <inkml:trace contextRef="#ctx0" brushRef="#br0" timeOffset="55959.7727">5800 13423 408,'0'0'60,"0"0"-52,0 0 41,0 0 28,0 0-6,0 0-19,0-14 7,0 14 7,0 0 5,-5 0-26,-11 41-26,-15 22 8,-16 28 107,-9 9-49,3 1-42,18-11-14,23-13-15,12-11-14,47-13 2,18-19-5,10-17-29,2-17-41,-9-8-58,-12-30-95,-18-15-35,-22-6-231</inkml:trace>
  <inkml:trace contextRef="#ctx0" brushRef="#br0" timeOffset="56440.2507">5630 13816 511,'0'0'530,"0"0"-458,0 0-69,189-34 7,-75 24-1,17-3-6,8 1-3,1-3-17,-12-5-9,-26 2 4,-35-1 11,-34 7 5,-21 3 6,-12-2-2,0 4-1,-19-2-4,-14 6 3,-5 3 2,-7 0-2,3 0 4,-3 9 0,-1 12 6,-3 2 16,-5 8 12,1 3-7,6 3 2,11-4-4,9 1-15,15-6-5,7-6-5,5-4-2,1-8 1,32-5 0,9-5-2,5 0 2,1-13-13,4-13-19,-6-4-22,-5-5-33,-10 8 58,-14 8 30,-5 10 14,-8 9 62,-1 0 3,-1 0-31,0 0-22,4 9-17,6 17 1,5 1-10,6 7-11,6-10-139,-5-8-363</inkml:trace>
  <inkml:trace contextRef="#ctx0" brushRef="#br0" timeOffset="57045.935">6856 13537 993,'0'0'124,"0"0"-122,0 0 0,0 0 37,60 106-8,-53-60-20,-7-2-11,0-3 0,0-5-5,-14-12-24,1-7-11,4-10-17,-1-7 2,7 0 49,1-10 6,2-24 17,11-8-11,26-2-1,10 3-2,-2 17-3,-7 15 25,-10 9 21,-5 8-16,-9 24-22,-8 7 19,-6 4 3,0-1-1,0-4-13,0-11-10,0-6-2,5-13 0,11-8-4,8 0 9,20-29 0,15-17-9,16-21-3,14-19 3,8-15 1,-4-1-1,-9 10-19,-18 22 12,-28 26 4,-19 20 2,-19 12-9,0 5-1,-24 5 1,-19 2-2,-1 0 2,1 0 1,10 0-7,13 0 12,6 2 0,8 6 1,3 13-2,-3 13 5,1 17 13,-6 16 25,0 3-1,-3 2 1,-3-1-10,1-10-19,10-8-3,6-7-6,0-12-12,10-10-41,16-17-79,9-7-170,-2-14-451</inkml:trace>
  <inkml:trace contextRef="#ctx0" brushRef="#br0" timeOffset="57184.4896">7640 13525 773,'0'0'222,"0"0"-113,0 0-38,0 0-70,0 0-1,0 0-25,170-40-71,-112 38-96,-9 2-147</inkml:trace>
  <inkml:trace contextRef="#ctx0" brushRef="#br0" timeOffset="57927.2698">9544 13626 356,'0'0'247,"0"0"-134,0 0-5,0 0 10,0 0-19,0 0-34,0-7-40,-13 35 1,-3 9 27,-2 0-19,5 0-18,-1-2-11,10 0-5,4-5-26,0-2-60,0-14-151,0-10-283</inkml:trace>
  <inkml:trace contextRef="#ctx0" brushRef="#br0" timeOffset="58075.2046">9634 13212 991,'0'0'94,"0"0"-75,0 0-19,0 0-61,0 0-191,0 0-252</inkml:trace>
  <inkml:trace contextRef="#ctx0" brushRef="#br0" timeOffset="58472.9777">9841 13647 752,'0'0'59,"0"0"-54,0 0-3,0 0 0,0 0 6,0 0 8,121 100 0,-119-61-7,-2 0 14,0-6-10,-15-5-10,-4-5-3,-3-6 3,3-9-3,7-6-1,7-2 1,5-12 22,0-20-19,29-14-3,11-7-3,4 2 1,6 5-9,-3 13 11,-7 13 1,-9 13 27,-11 7-3,-7 0 10,-9 5-14,1 16 31,-5 4 34,0 9-38,0-1-25,4 6-23,7 5-16,9-3-100,7-7-182,2-10-476</inkml:trace>
  <inkml:trace contextRef="#ctx0" brushRef="#br0" timeOffset="59692.5878">11372 13491 660,'0'0'113,"0"0"-29,0 0-25,0 0-1,0 0-29,0 0-8,-129 0 14,75 40 28,8 4-13,12 0-17,19 0-12,13-3-8,2-10-5,26 0 1,19-15-9,8-5 0,5-4-5,5-7-13,5 0-8,11-7 7,6-12 2,1-5 6,-5 0 9,-19-4-7,-17-2 2,-16 2 7,-14 2 4,-6 1-1,-9 5 5,0 2 1,-7 6-9,-6 2 1,3 3-1,6 2 2,-2 3 1,0 2-1,-8 0 2,-10 0 6,-13 16 9,-15 14 5,-14 10 5,2 5-3,11-2-3,12-2-13,16-12-8,15-2-2,10-11-2,0-8 0,4-2-5,21-6-3,7 0 5,12-8-5,6-21-13,6-6 2,0 0 2,-4 6 19,-12 11 0,-9 10 20,-9 8 5,-4 0-7,-2 4-7,-3 13-1,1 6 3,1-3-2,-1-5-10,-4-4-1,3-8-4,-1-3-9,4 0 1,6-14 5,6-19-4,8-16-3,9-15 12,13-12 0,7-5 1,6 8-4,-4 16 4,-14 22 1,-13 19 4,-17 11 8,-8 5-3,-3 19-9,-6 20 3,-5 12 10,-1 7-3,0 2-4,-16-2-5,-15-4-1,-14-8 0,-9-7-8,-11-16 1,3-2-2,6-12-7,14-9-2,15 0-4,21-17 12,6-19 5,20-13-7,22 8 5,4 9 4,4 15 3,-8 17 15,-1 0 2,-8 5-2,-4 18-5,2 2-3,5-3 6,9-4-5,8-7-6,7-11 2,4 0-2,-1-7-2,-5-19-5,0-10-2,-3-6 6,4-11 1,-3-5-2,-5-7 2,-16 3-7,-15 8-1,-20 15 6,0 16-1,-42 21-5,-18 2 3,-9 28 5,5 20 6,8 12 7,22 3 12,17-3-3,17-6-6,6-10-8,27-12-1,14-14-1,8-13-6,4-5-22,6-9-48,-5-19-96,-10-5-176</inkml:trace>
  <inkml:trace contextRef="#ctx0" brushRef="#br0" timeOffset="60915.9391">6544 14841 18,'0'0'721,"0"0"-636,0 0-54,0 0 30,0 0-6,-165-16-4,100 60 24,6 14-23,14 0-21,19-3-19,25-4-4,1-5 0,42-10-5,23-9 2,10-18-4,2-9-1,-11 0-24,-14-18-14,-19-19 10,-13-12-8,-13-13-8,-7 4 21,-14 3 7,-32 17 13,-20 15 3,-11 9 20,1 5 7,13 6 20,26-1-8,21 2 3,16-1 0,24 2-12,46 1-24,26 0-2,24 0 0,11 8-4,-4 2-14,-11-8-4,-27-2 6,-26 0-1,-30 0 3,-17-12 5,-11-4 2,-5-2-1,-2-6-1,-23 2-1,-2 1-1,-2 7 4,4 0 3,8 5 1,4 4-1,8 5 0,0 0 10,3 28-7,0 18 8,2 19 26,-5 9 8,2 6-12,-9 2 14,-3 0-16,-6-1-16,-6-1-9,1-6-4,-6-2-2,1-10-6,6-7-63,8-14-44,9-16-132,8-25-217</inkml:trace>
  <inkml:trace contextRef="#ctx0" brushRef="#br0" timeOffset="61061.0404">6841 15294 969,'0'0'178,"0"0"-119,0 0-51,185-68-8,-96 60-30,-5-2-96,-10 6-172</inkml:trace>
  <inkml:trace contextRef="#ctx0" brushRef="#br0" timeOffset="61771.622">10043 14923 251,'0'0'222,"0"0"-190,0 0-19,104-111-6,-96 78-1,-8-4 9,0-2 38,0 0 30,-5 8-23,-12 8 17,-12 5-36,-11 10-27,-15 8-4,0 3 7,7 32 23,10 17 11,11 14 13,13 15 15,12 7-25,2 2-8,0-2-21,0-3-10,3-3 0,-3-8-9,0-7-1,-19-8-2,-7-9-2,-3-7-1,7-10-4,3-2-46,9-17-81,3-12-232</inkml:trace>
  <inkml:trace contextRef="#ctx0" brushRef="#br0" timeOffset="62056.739">9748 15205 555,'0'0'58,"180"-15"4,-88 15-23,-17 0 3,-21 28-33,-23 4-9,-21 8-10,-10 2 3,-4-5-14,-32-6 21,-4-9 4,-1-14 6,11-6 35,11-2 40,8-14 35,11-21-14,3-11-35,33-7-30,20-1-25,13 10-13,2 9-3,-6 20-19,-9 11-132,-14 4-237</inkml:trace>
  <inkml:trace contextRef="#ctx0" brushRef="#br0" timeOffset="62323.7463">10460 15320 902,'0'0'66,"0"0"-43,0 0-11,0 0-9,0 0-3,0 0 2,154-58-2,-104 40 4,-2 0-3,4 0 2,-10 0-1,-8 1-1,-8 3 5,-6 0-5,-4 2 0,-3 4-1,-6 7 0,-7 1-6,-2 0-89,-23 17-194,-4 7-226</inkml:trace>
  <inkml:trace contextRef="#ctx0" brushRef="#br0" timeOffset="63232.5177">10632 15351 715,'0'0'62,"0"0"-42,117-53-7,-60 31 4,3-7-14,-9 3 1,-8-9-4,-15 0 2,-7-1-1,-9 4 4,-12 6-1,0 9 6,-18 10 5,-16 7-8,-9 0 6,0 14 39,0 18 25,0 13 22,5-1-32,9 1-15,11 0-13,14-5-16,4-4-12,4-7-7,23-4 0,12-9 0,5-5 3,9-11-3,12 0-1,4-7-2,2-18-1,-1-16-3,-10-7 3,-6-6-1,-10-4-5,-8 3-3,-6 6-4,-11 5 3,-13 18 3,-6 6 4,0 7-5,-25 9-4,-5 4 8,0 0 2,-1 2 2,0 22 0,0 10 18,4 8 6,9 9 8,16-5-9,2 2 4,22-8-13,25-12-5,9-9-1,10-8-8,6-11-29,0 0-46,-3-25-61,-5-8-153,-4-16-408</inkml:trace>
  <inkml:trace contextRef="#ctx0" brushRef="#br0" timeOffset="64268.5326">12467 14915 452,'0'0'123,"0"0"-54,0 0-4,0 0 36,0 0-49,0 0-26,31 42 76,-31 9-13,0 2-38,0-1-26,1 0-16,18-9-5,6-11 4,-1-10-4,0-12-4,-5-10-5,-4 0 5,3-28 0,7-25-1,2-9-6,6-6-3,-1 2-3,0 8 3,-9 13 8,-8 18 2,-9 8 1,-2 12-1,2 2 0,3 4-1,6-2-17,12 3-24,8 0 8,8 0 3,1 0-23,-1 4 9,-7 8-9,-7-5 1,-12-2 37,-7-2 14,-8-3 2,-2 0 10,0 0 26,0 0-9,0 0-6,0 0-7,0-8-5,0-2 4,0 1 12,0 5 5,0 3-16,0 1 6,0 0-4,0 0-7,0 0-8,0 10 1,0 16 13,-7 8 52,-4 6-30,4 0-12,3 1-16,-1 5-7,5-7-2,-4 3-53,2-7-113,2-13-194</inkml:trace>
  <inkml:trace contextRef="#ctx0" brushRef="#br0" timeOffset="64543.8902">13216 14494 50,'0'0'511,"0"0"-506,0 0 3,0 0 45,0 0 27,0 0-12,-47 81 0,34-81 18,4 0-5,3-11 0,6-10-37,0 0-30,0 3-14,17 9-10,5 9-58,2 0-131,1 27-131</inkml:trace>
  <inkml:trace contextRef="#ctx0" brushRef="#br0" timeOffset="65012.533">13532 14645 742,'0'0'140,"0"0"-40,0 0-40,0 0-42,0 0-11,12 107 26,-12-34 22,-8 3-19,-11-1-3,-1-4-19,-1-5-5,4-11-6,1-14-2,1-10 0,6-17 0,2-6 0,7-8 0,0 0 6,0-26 11,21-19-17,11-13-1,6-2-8,5 2-1,-1 16-11,-2 14 10,-4 13 10,0 15-4,-2 0 2,3 3 0,-2 21 2,-8 10 1,-9 12 3,-11 4 2,-7 4-5,-18-8 6,-28-7 5,-11-18-5,-9-10 3,3-11-2,10-4-8,13-29-5,18-2-27,19-14-44,3 7-113,17 8-259</inkml:trace>
  <inkml:trace contextRef="#ctx0" brushRef="#br0" timeOffset="65890.885">14049 14875 771,'0'0'91,"0"0"-18,0 0-59,130 24 0,-86 16 1,-6 6-4,-7 2-10,-13 2-1,-12-9 1,-6-11-3,0-7-1,-22-6 2,-7-11 1,3-6 35,3 0 21,12-6 5,11-23-5,0-11-18,16-7-18,24-6-15,12 10 0,6 11-5,2 11-1,4 15-50,-6 6-107,-4 0-324</inkml:trace>
  <inkml:trace contextRef="#ctx0" brushRef="#br0" timeOffset="66639.7405">15035 15008 951,'0'0'133,"0"0"-53,0 0-30,0 0-24,0 0-23,102-107-2,-95 98 1,-3 4-2,-4-5 0,0 2-3,0-4 0,-2 1 1,-20 2 1,-13 9-5,-21 0 5,-14 14 1,-5 18 8,-5 12 7,17 5-1,14 2 7,15-5-10,23-7-9,11-10-1,0-7 1,31-12 1,5-6-3,4-4-6,-2 0-13,4-9-3,6-18-1,5-17-2,7-2 2,-1 3 11,-18 14 9,-9 17 3,-17 12 30,-3 0-10,-2 21-12,2 11 18,-2 14 7,6-11-14,2-3-11,3-10-4,8-14 2,7-8 1,9-4 0,9-31-7,8-14-2,5-9 2,7-9 0,-5-14 0,-2-18 0,-13 1 0,-17 1-19,-16 16-1,-21 23-1,0 23-12,-28 20-6,-12 11-6,-1 4 11,9 0 5,7 0 10,10 1-2,4 6 18,6-6 3,3 3 0,-3 5 7,3 10 14,-4 17 17,-5 17 9,-3 15 0,-3 4 10,-1 2-24,1-5-9,5-6-3,3 2-15,7-3-6,2-7 0,3-8-46,21-10-25,4-16 1,4-7-60,5-14-69,3-5-47</inkml:trace>
  <inkml:trace contextRef="#ctx0" brushRef="#br0" timeOffset="66962.1837">15606 14879 747,'0'0'195,"0"0"-83,0 0-19,0 0-45,0 0-46,0 0-2,113-58-2,-43 49-18,-6 8-19,-8-3-9,-10-3 14,-10 4-4,-5-4 4,-8 5 22,-5-7 12,-3 0 4,-6 1 3,0-2 10,2-2 9,-2 2-15,-1 2 0,-2 4-2,-4 4 23,-2 0-2,0 14-28,0 20 5,-8 7 30,-11 3-14,-4 2-13,-1 2-10,6 2-7,4-2-121,12-13-240</inkml:trace>
  <inkml:trace contextRef="#ctx0" brushRef="#br0" timeOffset="67156.1501">16190 14485 1004,'0'0'80,"0"0"-29,0 0-24,0 0-27,0 0-43,0 0-274,40-19-260</inkml:trace>
  <inkml:trace contextRef="#ctx0" brushRef="#br0" timeOffset="67930.4446">16404 14875 1005,'0'0'59,"0"0"11,0 0-49,0 0-1,0 0-20,0 0 2,-83-5 15,43 46 2,13 1-11,13-2-4,14-4-2,0-8-1,19-7 1,12-8-2,3-11-1,3-2-3,-1-6 0,2-24 2,-3-14-8,-6-2 5,-16-10-5,-13 6 3,-4 10 0,-36 9 3,-7 13 0,-2 12 4,12 2 0,12 4 0,13 0 0,10 0-6,2 0 1,0 0 4,0 0 1,27 4 4,11 0 12,11-2-7,5-2-6,6 0-3,0 0-12,-2 0-20,-7-15-13,-10-2 28,-12 3 17,-10-4 1,-7 6 9,-6 2 9,-1 4-6,-4 2 0,2 4 3,-3 0-11,0 6-5,2 24 0,0 10 4,4 8 18,-4 3-3,2-5-2,-4-2-5,0-9-12,0-3 2,0-9-2,0-7-9,-6-6-11,2-6-3,2-4 6,2 0 1,0 0 16,2-24 9,27-18-9,12-12-1,10-8-8,0 4-15,-1 9 2,-6 16 22,-9 20 4,-5 7 15,-10 6 11,-5 10-7,-8 18-6,-7 9 14,0 2 2,-16 4 7,-9 3-21,4 0-19,5 2-8,7 1-80,9-3-127,0-8-356</inkml:trace>
  <inkml:trace contextRef="#ctx0" brushRef="#br0" timeOffset="68103.5457">17408 15127 1033,'0'0'164,"0"0"-64,0 0-31,0 0-33,0 0-20,0 0-16,84-61-7,-68 61-76,3 0-63,-6 0-264</inkml:trace>
  <inkml:trace contextRef="#ctx0" brushRef="#br0" timeOffset="110171.0379">10244 15807 382,'0'0'120,"0"0"-48,0 0-40,0 0 18,0 0-16,0 0-12,0 0-11,13-54-7,-11 50 1,-2 4 4,4 0 5,-4-4 16,0 4 15,0 0 3,0 0-6,2 0-3,-2 0-13,0 0-9,0 13-16,0 19 6,-18 11 70,-3 3-28,2 2-27,2-2-3,9-2-9,4 1-6,4-1-2,0-5 0,0 2-2,0-1-27,0-4-50,-7-10-53,-7-7-79,-4-10-51,-3-9-135</inkml:trace>
  <inkml:trace contextRef="#ctx0" brushRef="#br0" timeOffset="110432.1982">9943 16168 498,'0'0'160,"0"0"-47,0 0 23,0 0-27,0 0-36,0 0-33,-20-40-40,20 57 1,0 20 4,0 7 33,0 2-14,2 2-8,6-7 2,2-10-7,9-4-8,0-17 5,8-6 5,13-4 11,13-10-2,12-30-9,7-18-9,-5-5-4,-12 1-31,-10 14-85,-21 20-150,-24 24-332</inkml:trace>
  <inkml:trace contextRef="#ctx0" brushRef="#br0" timeOffset="112563.0333">7817 17038 267,'0'0'91,"0"0"-47,0 0-3,0 0-6,0 0 18,0 0-3,0-44-28,0 44-22,0 0 0,0 0-10,0-4 4,0 1-5,0-8 2,2 3 9,4 1 20,-1 0 9,4-6 26,-4 8 5,-3-2-2,0 7 4,-2 0-7,0 0-30,0 0-25,-25 25 5,-17 20-5,-11 18 34,-5 3 5,2 1-24,1-4-11,6-5-2,13-12 0,9-17-2,13-14-2,10-8 2,4-7 2,0-4 10,0-31 11,2-23-23,18-5-1,-1 5-19,-2 19 20,-6 21 6,-4 18 40,4 0-43,5 16 12,5 21-12,6 7 23,-2 2-3,0-2-22,-5-7 2,0-8-2,-4-11-1,-3-12 2,-2-6-1,9-6 9,1-29 25,5-23-10,-7-14-13,-4-11 11,-11-8-13,-4 11-8,-4 19-2,-26 20 0,-11 19-2,-3 16-5,5 6-9,12 9-48,25 17-83,2 3-213</inkml:trace>
  <inkml:trace contextRef="#ctx0" brushRef="#br0" timeOffset="113139.9738">8261 17191 63,'0'0'499,"0"0"-429,0 0-37,0 0 11,0 0-23,0 0-19,-31-88-2,31 81 5,0 0 18,0 2 52,0 1-9,-10 4-16,-18 0-35,-15 0-3,-11 23 20,-2 7 19,4 6 3,15 4-18,13-5-10,13 6-13,11-10-10,0 1 4,11-11-4,21-7-2,5-10-1,7-4 0,1-8-7,2-23-17,-4-15-23,-6 2-34,-10 9 63,-10 17 18,-9 8 62,-4 10 17,-2 0-30,1 0-26,3 0-23,6 0-5,5 10 2,9 12-23,8-5-91,2-3-160,-6-5-390</inkml:trace>
  <inkml:trace contextRef="#ctx0" brushRef="#br0" timeOffset="113756.0043">8610 17012 942,'0'0'131,"0"0"-110,0 0 1,0 0 0,0 0 3,58 125-20,-52-85-4,-6-5-1,0-6-1,0-7-7,-6-10-1,-4-6 5,2-6 4,2 0 2,-1 0 10,3-18-1,4-14-5,0 1 0,11 4-4,13 1 0,1 12 6,-3 1 2,0 13 3,1 0-6,-1 0-3,-5 4-4,-1 10 0,-9 4 0,-5 5-3,-2 3 2,0-8 1,0-4 1,0-2-1,0-8-2,0-4-1,0 0 3,0 0 11,0-22-1,9-23-10,18 1-5,4 5-4,-7 10 9,-1 17 8,-2 8 9,-2 4-8,10 0 0,2 4 9,0 8-7,-2 3-6,-6-8-4,-5 3 1,-1-5 0,-3-5-2,-1 0 0,6 0 1,2-5 6,8-22-3,2 0-2,-2-3-1,-6 2-1,-10 14 0,-6 2-9,-5 12-17,-2 0-48,0 5-75,-4 12-165,-12 5-261</inkml:trace>
  <inkml:trace contextRef="#ctx0" brushRef="#br0" timeOffset="114175.9739">9397 16798 482,'0'0'94,"0"0"-10,0 0-2,0 0-3,0 0-49,0 0-7,-15-40 1,15 40-5,-3 21-14,-1 20 42,-7 13 64,0 18-19,1 8-29,-6 5-3,3 1-15,-2 2-23,1-4-14,8-4-6,2-7 1,4-1-3,0-10-41,0-7-56,-3-17-54,-3-25-156,2-13-134</inkml:trace>
  <inkml:trace contextRef="#ctx0" brushRef="#br0" timeOffset="114402.3988">9353 17070 721,'0'0'207,"0"0"-105,0 0-30,0 0-35,138-66-29,-93 66-6,-5 0-4,-13 22 2,-19 9-7,-8-4-4,-33 9 0,-23-5 11,-9-5 2,3-8 6,10-8-1,13-10-7,7 0-2,20 0-65,12-8-178</inkml:trace>
  <inkml:trace contextRef="#ctx0" brushRef="#br0" timeOffset="115240.2388">9618 17200 913,'0'0'227,"0"0"-182,0 0-38,171-89-6,-88 67-1,-3-5-15,-12-1-27,-16-2-22,-16-6 24,-16 4 24,-15-2 16,-5 10 0,-11 8 8,-25 10 5,-7 6 0,-1 0 9,-6 13 25,5 13-9,2 11-4,7-1 7,14 4-13,11 4 0,11-3-11,0-6-8,29-7-6,13-5 7,14-7-7,12-14 1,14-2-4,13-14-17,4-27-5,-2-5-2,-12-10 0,-18 6 20,-18 6 2,-13 8 1,-17 9-9,-5 6 6,-12 11-1,-2 10 3,-7 0-19,-24 0 17,-12 10-1,-12 11 5,-10 11 2,-6-1 4,0 5 21,10-2-13,19-2 7,22-6-16,18-7 0,2-6 6,33-4-3,23-9 4,18 0-1,8-22-7,3-23-3,-5-9 1,-6-16 1,-16-6-3,-13-10 1,-18 6-1,-19 10 0,-8 15-3,0 23-4,-29 10-5,-2 8-9,0 10 3,2 4-9,4 0-2,9 0 14,7 0 10,9 0 4,0 0-2,0 0 3,5 0 15,22-4 10,6-8-4,-2 2-8,-8 6-5,-13-2-2,-4 6 3,-6 0 5,0 0-9,0 24-4,-2 23-1,-21 16 48,-1 13-4,7 1-9,9-2-24,8-3-8,0-9-3,0-5-57,11-10-64,2-16-96,-4-20-335</inkml:trace>
  <inkml:trace contextRef="#ctx0" brushRef="#br0" timeOffset="118743.0667">11800 16767 378,'0'0'127,"0"0"-51,0 0 2,0 0-5,0 0-24,0 0-10,-27-90-7,27 86-2,0-4 3,0 6 10,0 2 3,0 2-32,0 32-7,8 11 19,2 9 24,3 4-23,3-8-17,2-6-10,2-14 5,1-11-4,-4-14 1,1-5 3,2-10 9,2-30-3,3-14-4,-3-12-6,-1-10 2,-6 5 1,3 11-2,-5 19 9,1 16-5,-8 11-6,1 14-17,-7 0-116,0 19-253,0 16-178</inkml:trace>
  <inkml:trace contextRef="#ctx0" brushRef="#br0" timeOffset="119032.9777">12351 16837 625,'0'0'148,"0"0"-57,0 0-4,0 0-41,0 0-35,0 0-9,-33 11 19,17 24 38,-2-3-1,3-1-29,7-4-10,8-1-13,0 1-6,8-1-24,7-8-100,0-9-144,-6-9-275</inkml:trace>
  <inkml:trace contextRef="#ctx0" brushRef="#br0" timeOffset="119170.8948">12317 16566 277,'0'0'728,"0"0"-604,0 0-85,0 0-39,0 0-28,0 0-188,92 13-200</inkml:trace>
  <inkml:trace contextRef="#ctx0" brushRef="#br0" timeOffset="119605.9244">12726 16485 953,'0'0'141,"0"0"-112,0 0 4,0 0-33,0 0 0,-10 108 6,10-45 4,0 2-6,0-2 1,0-3-3,-13-9 0,-5-10-1,3-9-1,3-13-3,6-12-2,6-7 1,0 0 4,0-4 11,11-25-9,21-14-2,5 3-15,1 4 12,-8 14 1,-2 10 2,-1 12-5,-1 0-5,4 14 8,0 16 2,0 10 0,-10 4 6,-11-4-5,-9 0 3,-14-8 3,-31-14-4,-12-5 6,-1-13-2,2-13-3,14-22-4,19-16-8,18-11-66,5 0-103,39 8-203</inkml:trace>
  <inkml:trace contextRef="#ctx0" brushRef="#br0" timeOffset="119929.7061">13167 16682 861,'0'0'126,"0"0"-84,0 0 3,147 23-8,-105 16-31,-5-4 5,-7 6-11,-14-1 0,-14-12-2,-2-1-9,-8-13 2,-13-7 9,-1-7 1,2 0 8,6-4 20,7-28 18,7-8 1,14-12-19,30 2-25,12 1-4,11 17-13,5 11-47,-5 16-47,-12 5-44,-8 0-95,-12 8-84</inkml:trace>
  <inkml:trace contextRef="#ctx0" brushRef="#br0" timeOffset="120490.4566">13949 16670 553,'0'0'174,"0"0"-30,0 0-31,0 0-23,0 0-14,0 0-37,40-69-26,-65 69-13,-19 18 0,-12 19 15,6 6 5,2 3 4,16-1-8,15-5-12,11-4-3,6-14-2,0-8 1,18-6-3,13-8-6,3 0 0,12-27-1,5-19-3,3-7 1,-3 0-3,-9 8 11,-10 18 4,-14 13 11,-7 14 12,-7 0-19,-2 18 2,0 14 2,0 4 6,4 0 2,5-5-12,4-13 0,3-12-1,7-6-1,-1-2 9,10-34-8,3-12-3,7-15 0,8-12 0,6-15 0,-2-14-11,-8 7-16,-11 8-8,-18 27 14,-17 30 14,-2 18-9,-17 10-2,-16 4 3,-8 0 12,3 14 1,7 2-1,9 13 0,6 6 3,10 14 0,3 4 7,3 14 8,0-5 18,0-2 3,18 3-12,3-12 0,0 3-18,8-4-6,-2-6-22,4-3-91,-2-19-216</inkml:trace>
  <inkml:trace contextRef="#ctx0" brushRef="#br0" timeOffset="120790.5034">14435 16557 798,'0'0'308,"0"0"-228,0 0-49,0 0-31,173-76-7,-103 72-22,-10 0-34,-10 4-30,-17 0-11,-11 0 30,-11 0 64,-4 0 10,-7 0 5,0 0 39,0 0 23,0 0-10,0 0-22,0 0-11,0 18-15,0 8 28,0 11 20,0-4-23,0 4-12,0-2-13,-9 1-9,0 5-8,0-1-81,5-14-224</inkml:trace>
  <inkml:trace contextRef="#ctx0" brushRef="#br0" timeOffset="120950.4087">15031 16168 1122,'0'0'78,"0"0"-74,0 0-4,0 0-109,0 0-378</inkml:trace>
  <inkml:trace contextRef="#ctx0" brushRef="#br0" timeOffset="121712.836">15322 16477 846,'0'0'129,"0"0"-58,0 0-38,0 0-31,0 0 4,0 0-3,-77 77 27,48-38-4,15-3-19,14-2-4,0-6 5,20-5-2,18-9-3,9-2 5,1-12-8,-2 0 0,-9-9-13,-4-23-7,-6-4-25,-8-8-10,-17 4 23,-2 10 14,-34 12 18,-20 7 6,-8 4 25,2 2 5,13 5 14,18 0-20,16 0-7,11 0-8,2 0 5,12 0 5,36 0-12,21 0-4,20 0-9,6-5-3,1-3-12,-4-6-6,-22 0-4,-22-4-1,-19 5 24,-15 0-2,-7 5 0,-3 4 4,-3 4 7,-1 0 5,0 0-2,0 25-5,0 6 20,0 10 8,0 0-11,0-1 2,0-2-17,0-2-4,-3-8 0,-4-5-3,3-14 0,-2-4-13,6-5 1,0 0 12,0-24 6,8-17-6,23-21 0,16 4-11,4 4 2,3 20 4,-6 20 5,-3 14 5,-7 0 8,-2 26 8,-10 10-3,-3 4 5,-14 0-11,-9 6-8,0 7-4,-23 1-72,-21-6-90,-16-2-409</inkml:trace>
  <inkml:trace contextRef="#ctx0" brushRef="#br0" timeOffset="122680.9107">7453 16802 544,'0'0'2,"0"0"7,0 0 16,0 0-8,0 0 27,0 0 22,-97-88-47,59 88-5,-5 0 29,-14 22-15,-11 32 25,-10 34 29,-10 28 12,3 10-20,15 7-33,34-3-11,36-5-19,27-9-9,56 4-2,42-8 0,41-1-22,31-21-64,19-23-121,-8-40-194</inkml:trace>
  <inkml:trace contextRef="#ctx0" brushRef="#br0" timeOffset="123686.4012">16374 15994 725,'0'0'39,"0"0"1,0 0 39,0 0 6,117 0-27,-44 58 2,10 28 6,-6 28-12,-16 21-3,-20 3-28,-31 0 2,-10-3 0,-54-15-7,-43-7-7,-31-11-8,-23-8-3,-1-5-22,21-4-101,32-22-189,35-32-300</inkml:trace>
  <inkml:trace contextRef="#ctx0" brushRef="#br0" timeOffset="138325.7181">19564 14584 179,'0'0'46,"0"0"24,0 0 23,0 0 0,0 0-15,0 0-27,0 0-4,0 0-16,-20-78 0,18 76-4,2 2-6,0-2 3,0 2-9,0-2 12,0 2 1,0 0 5,0 0 6,0 0-20,0 8-19,0 36 4,-2 22 2,-3 20 50,-1 10-7,2 3-23,4-5-3,0-4-6,0-3-6,0-10-1,6-8 1,3-16-5,-3-14 3,-4-11-6,2-16 3,-4-2-1,0-10-4,0 0 2,0 0 3,0 0 0,0 0 1,0 0 1,0 0-2,0 0-5,0 0-1,0 0-18,0-4-26,0-6-44,4-8-94,7-8-249</inkml:trace>
  <inkml:trace contextRef="#ctx0" brushRef="#br0" timeOffset="139001.3252">19596 15119 257,'0'0'67,"0"0"-49,0 0 16,0 0 22,0 0-2,0 0-19,-20 0-3,20 0 2,0 0-1,0-4 9,0 4 2,0-2-11,-3 2-23,-1-1-10,-3-4-1,1 5 0,2-2 1,0 2 5,4 0 14,0 0 31,0 0 13,21-10-9,37 2-15,42-13-24,51-2 22,53-9 12,49-3-11,43 0 1,22 7-17,5 2-7,-31 4-10,-61 3-4,-60 2-1,-62 0-9,-47 7-12,-22 3-19,-17 0 5,-8 3-2,-8 4-4,-7 0-59,0 0-121,0 11-45</inkml:trace>
  <inkml:trace contextRef="#ctx0" brushRef="#br0" timeOffset="140154.7153">19451 14110 237,'0'0'42,"0"0"-29,0 0-5,0 0-2,0 0 6,0 0-4,46-44-2,-41 44 18,-3 0 26,-2-2 18,0 2 21,0 0-7,0 0-37,0 0-16,0 0-17,0 0-12,0 15 1,0 13 40,0 10 2,0 17 3,0 15 22,0 10-21,0 14 10,0 8-21,0 2-6,0-2 2,0-8-14,2-11 7,-2-1-6,0-4 1,0-2 0,-9-1-6,-4-10 6,2-7-10,2-3-4,5-11 1,4-6-7,0-8 1,0-8 3,0-9-3,0-8 1,7 0 0,-5-5 0,0 0-2,0 4-20,7-4-27,2 0-53,5 0-138,0 0-217</inkml:trace>
  <inkml:trace contextRef="#ctx0" brushRef="#br0" timeOffset="140672.1709">19556 15141 308,'0'0'64,"0"0"-2,0 0-5,0 0-3,0 0-13,0 0 3,6-14 15,19 11 14,5-8 4,17 3 6,23-2-30,30-6-7,36-2-1,36-9-16,35 1 9,28-6-9,27 6 3,1-1-14,1 3-6,-17 2-9,-27 0-3,-19 0-18,-27 0-9,-25 1 18,-22 1 6,-17 4 2,-17 2 1,-10 4 0,-14 6-3,-11 4 1,-14 0-47,-13 0-46,-13 4-73,-18 5-142</inkml:trace>
  <inkml:trace contextRef="#ctx0" brushRef="#br0" timeOffset="141581.1447">18454 14265 629,'0'0'79,"0"0"-33,0 0-6,0 0-14,149-88-8,-79 88 10,-5 6 7,-13 28-21,-15 7-9,-20 8 2,-17 6-6,0 1 9,-27 4-3,-12 0 2,-3-4-3,3-5-4,10-16 3,12-11-5,8-14 0,9-10 2,0 0 13,19-30 67,24-21-53,22-12-29,6-5 0,3 2-2,-3-1-9,-13 14-4,-14 7 3,-11 11 8,-14 12 1,-13 11 1,-6 12 2,-4 0-6,-25 5 3,-8 25 3,-1 14 16,1 0 7,8 2 12,14-2-13,13-7-9,2-2-8,27-3-4,16-1-1,14-4-5,-4-10-105,-4-11-106,-11-4-262</inkml:trace>
  <inkml:trace contextRef="#ctx0" brushRef="#br0" timeOffset="141941.7808">19060 14758 552,'0'0'71,"0"0"-2,0 0 3,0 0 8,0 0-52,0 0-26,-37 32 37,24 11 39,-1 3-34,3 2-28,1-4-15,9 5-1,-2 2-38,-1-3-124,-3-8-131</inkml:trace>
  <inkml:trace contextRef="#ctx0" brushRef="#br0" timeOffset="142137.5711">18869 14855 745,'0'0'117,"0"0"-41,-7-129 24,7 103-18,0 10-15,2 6-38,7 4-21,5 6-8,8 0-2,9 0-5,16 16-6,9 17-59,11 7-175,-2 5-299</inkml:trace>
  <inkml:trace contextRef="#ctx0" brushRef="#br0" timeOffset="142698.2262">22147 15429 447,'0'0'74,"0"0"-44,0 0 7,0 0 33,39-104-19,-32 95-4,-3-2 9,-1 8 25,-3 3 1,0 9-61,0 28-20,-17 17 58,-14 8 31,-2 0-36,4-1-15,5-7-5,12-4-23,8-3-7,4-4-1,0-3-3,2-10-13,25-7-36,13-16-23,7-7-67,-3-22-155</inkml:trace>
  <inkml:trace contextRef="#ctx0" brushRef="#br0" timeOffset="142843.1135">22015 15637 680,'0'0'466,"0"0"-429,0 0-21,135-44-16,-35 44-72,5 0-222</inkml:trace>
  <inkml:trace contextRef="#ctx0" brushRef="#br0" timeOffset="143193.4351">22908 15659 1065,'0'0'130,"0"0"-95,0 0-1,131-48-34,-42 48-3,5 0-37,-7 0-34,-19 0-44,-28 0-60,-30 0-1,-10-4 80,-17-15-29,-22-3 66,2-6 62,3 2 77,10-4 63,13 6 20,11 7-14,0 2-14,9 7-58,13 5-36,4 3-12,4 0 2,-5 31-7,-6 10-4,-15 10 5,-4 4-20,-35 6-2,-27 6-13,-12 2-93,-2-16-239</inkml:trace>
  <inkml:trace contextRef="#ctx0" brushRef="#br0" timeOffset="148592.1749">19535 15200 280,'0'0'102,"0"0"-3,0 0-41,0 0-9,0 0-10,0 0-7,0-37-10,0 37-3,0 0-13,0 0-3,0 0 11,0 0 1,0-4 4,0 4 3,0 0-1,0 0-4,0 0 5,0 0 5,0 0-2,0 0 6,0 0 9,0 0-11,0-4-4,0 3 2,0-6-1,0 1-14,0-3-2,3 1 1,-1-7 14,0 1-18,2 2 4,-2-2-1,4 0-2,-3-1-3,2-5-4,2-3 0,-1-3 0,2 0-1,2-4 1,-1 2-1,3-1 0,-3 4 2,1 3 6,2-5-2,-3 1 0,1-2 2,0 1-4,-1 0 1,-3 3-2,1 5-1,0-4 1,0 0-3,0 2 2,3 1-1,-1 3 4,0 0 2,0-1-2,2 2 1,0-3-1,2-1-4,3 3 0,-1-5 0,6 1-1,-4 1 0,-1 3 0,0 3 0,-5 2 4,-2 0 0,0 1 1,0 2-4,1 0 1,1-3-4,10 2 1,-3 0 1,5 2 0,0-2-4,0 2 4,-3 3 2,-2-2-2,-5 2 2,-2 5-1,3 0 5,1-5-6,4 5 0,3 0 0,0 0 0,2 0 1,-3 0-1,-6 0 3,-1 5-2,-3 2-1,5 5 1,-3 2-1,2 2 1,1 5 1,0 2-1,-1 0 3,-1-2-2,-6-1-1,1 0 2,-5-2-1,3 0 0,0 1 7,-3 3-5,1 0-1,-1 2 0,3 2 0,0 0 4,0 0-2,1-3 4,1 0-2,3-2-2,-4 2 0,1 0 4,1-2-3,-2-3-5,1 4 5,-2-4-4,4 0-1,-2 1 0,-1 3 3,2 0 0,-1-1-1,4 2 3,-2-3-1,2 1 2,-3-4 0,-3 1 3,3-1-8,-1 3 1,0-3-3,0 1 5,0 5-4,0-2 1,0 1 2,-3 2-3,-1-2 2,0-2-2,-1-1 0,1-1 3,-3 0 1,0-3-1,0 3 3,2 3-3,3-7 0,-3 4-3,4-4 3,-2 2-3,-2-2-1,3 4 0,-2-4 1,4 0-1,-3 2 0,3-2 2,-3-4-2,4 2 2,-4 3-2,3-8 0,3 7 2,-4-4-2,1 2 1,0-4 0,-2-2-1,0 2 0,1-1 1,1 0 2,3 2-3,-7-4 1,5 4 0,-3-5 0,2-4 1,2 4 3,3-3-2,1 3 2,3-4 2,-3 0-3,1 0 4,-1 0 1,1 0 2,7-9 8,3-13-8,0-1-5,1-4-3,-4-4-3,2-4 2,-4 2-1,2-1 1,-5 2-2,-1-5 1,-3 4-1,1-7 0,3-1 0,-2 4 3,0-2-3,-1 3-1,-6 4 1,2-2 0,-2 3-2,0 4 2,2-1 0,-2 5-1,0-2 0,0-1 1,2-2 2,3-14-2,-2-4 0,3-7-1,-2 2 1,0-2-1,-3 9 1,4 5 3,0 4-3,-3-2-3,0 3 3,-2-2-1,0 4 1,0-2-2,4 3 2,-4-1-4,0 6 1,3-8 1,-2 2-1,4 5-1,1-1 2,6 6 0,-4 2-3,-1 4 3,1 1 0,-1 3 2,3-2-1,-2 5 0,1 0 0,2-3-1,0 3-2,-2 4 1,-1-1-1,-3 5 3,-3 1-1,0 0 1,1 0 0,-1 0-4,7 0-1,6 0 2,1 7 2,11 7 0,-3 7 1,-4 0-5,0 3 4,-5 5-4,-2 2 2,-1 1 2,-2 2 2,-3 4-1,-1 1 2,1 5-2,-5 2 1,0 0 0,-1-4-1,-4-3 1,4-7-3,-2-3 3,-2 0 4,3-3-4,-1 0 1,0 3 1,3-3-1,1 9 2,-1-3-1,2 5 0,-1-2 7,0 4-4,5-7 5,-7 0-4,-1-3-1,-2 3-2,0-6-2,-1-3 0,2 3-1,5 0 1,-2 3 1,1 0-1,0 1 0,0-4-1,-1 0 0,-3 1 0,1-5 0,-2-3 1,2 2 4,-2-3-1,1 0-1,4 5 0,-2-6-3,-1 1 3,1 0-3,-1-6-1,1 2 1,-1-3 1,3-2 4,-1-3-4,0 5 4,2-11-1,-2 5-1,3-5 3,1 0-3,1 0-1,-1 0 2,4 0-3,-4 0 1,-1 0 2,-1 0 1,0-5-2,-2-6 2,1-1 1,1-6-1,2-8-2,3-6-1,1-8-2,-5-4 0,3-2 0,-4-1-1,1 1 2,-1 2-2,-1 2 1,0 0-3,-1 1 2,1-5 1,-5-3-5,3-6-2,-1-1 0,2 3 2,-1 0-1,3 7 2,-2 9 0,2 4 4,-2 1-5,1 1 4,3 2 0,0-6 1,2 2 0,-2-6-1,4 0 0,0-2 1,5-2-2,1 4-2,-1 3 2,1 7 1,-3 2 1,2 6-1,-1 6-1,-3 3 2,2-3 0,3 6-2,-1-4-1,3 4 0,-2-2-2,-6 2 4,0 0 1,-9 4 0,-1 5 0,-2 0-2,-2 0-3,1 0-6,1 0-1,3 14 5,4 7-1,0 5 5,4 2 3,0 4 0,-3 2 0,1-1 0,-1-1-3,-1-2 1,-3-4 4,0-4 2,0 0 4,2 1-2,-2 0 3,5 2 1,-2 0-6,-4 4-2,-1 0-2,1 2 1,-3 1 1,-3 2-2,-2-5 1,0 5 1,-2 5 1,2-3-2,1 0 2,-2 4 0,6-4 2,1 0-2,0-1-2,1-3 4,0 0 1,0-2-4,-5-2-1,2 2 0,-1-7 0,3 3-1,0 1 0,1-1 2,2-8-1,-1 2-1,2-4 2,2-2-1,-5-1 0,4-4 2,-4 0-3,0-4 2,0-1 0,-5 1-2,1-1 1,0-4 0,1 0 1,3 0 2,7 0 4,6 0 2,4-22-4,3-15-2,4-7-3,0-10-1,-2 2-4,-7 2-1,-4 9 4,-8 2 0,1-1 1,-7-2-3,-2-2 3,-1-1-1,1-4 1,3-9 1,2-7-1,2-3-10,5-7-7,-3 12 6,1 10 5,-1 13 6,-3 8-3,4 4 2,0 6-1,8 0 0,3 4-2,4-3 1,6 5 1,3 2-1,7 7 0,-3-2-2,1 9-16,-1 0 10,-5 11-2,-5 20-2,-6 15 4,-9 5 4,-5 7 4,-3 0-2,-1 3 2,-2-3-36,-6-2-40,0 0-32,-23-6-153,-10-10-398</inkml:trace>
  <inkml:trace contextRef="#ctx0" brushRef="#br0" timeOffset="149154.2096">22970 14726 256,'0'0'523,"0"0"-434,0 0 5,0 0-18,154-86-56,-65 74-6,32 4-1,27 6 9,27 2 3,21 0 11,12 0-6,6 0-24,-5 0-6,-22 0-7,-31 0-37,-33-17-55,-30 3-17,-21 2 20,-20 1-42,-24 1 14,-16-1-100</inkml:trace>
  <inkml:trace contextRef="#ctx0" brushRef="#br0" timeOffset="149390.1148">25122 14600 655,'0'0'52,"0"0"-52,-156 1-1,37 22-76,-22 5-216</inkml:trace>
  <inkml:trace contextRef="#ctx0" brushRef="#br0" timeOffset="153501.5096">22589 3004 390,'0'0'62,"0"0"-15,0 0 21,0 0 2,0 0-7,0 0-10,0 0-20,-1-23 5,1 17-11,0 3-13,1-4-7,4 4-1,-5-1 2,0-1 13,2 0 8,-2-2-2,0 0 2,0 0 10,0 3-14,2 4 16,-2 0-16,3 0-24,1 8-1,2 26-7,4 21 7,-4 15 24,-1 8 1,-1 10 5,0 8-11,8 8-2,1 6-2,7-5 4,-2-2-1,0-7-5,-5-11-11,-3-15 6,-10-17-5,0-17 1,0-18-2,0-9-1,0-9 1,0 0-1,0 0 15,0-2-13,2-19-3,6-5-71,1-9-80,-5-9-228</inkml:trace>
  <inkml:trace contextRef="#ctx0" brushRef="#br0" timeOffset="153988.5772">22006 2958 371,'0'0'58,"0"0"-37,0 0 61,0 0 22,0 0-4,0 0 0,-56-24 1,75 24-42,58-4-15,54 0-9,68-5-7,52 4-9,28-2-4,-1 2-3,-35 0-10,-56 1-2,-59-2-2,-57 2-17,-40 2-45,-31 2-46,0 0-57,-45 0-221</inkml:trace>
  <inkml:trace contextRef="#ctx0" brushRef="#br0" timeOffset="154812.6853">22645 3012 86,'0'0'351,"0"0"-256,0 0-4,0 0-45,0 0-12,0 0 9,89-37 3,-69 37-5,7 0-6,17 9 5,21 23 8,18 16 26,18 10-8,6 14-15,4 7-26,-11 4-1,-13 3-20,-14 3 0,-5-3-4,-5-7-2,7-9 2,0-14 1,11-12 2,7-15-1,5-12-1,-1-11 2,-17-6-1,-23 0 0,-26 0 6,-19 0-4,-7 0-1,0 0 6,0 0-6,0 0-3,0 0-7,0 0-13,0 0-30,0 0-18,0 0 7,0 0 8,0 0 27,0 0 20,0 0 6,0 0 0,0 0 0,-9 0-2,-15 0-5,-5-4-47,-5-1-78,3-2-44,6 0-226</inkml:trace>
  <inkml:trace contextRef="#ctx0" brushRef="#br0" timeOffset="155164.4918">24143 3851 452,'0'0'130,"0"0"-32,0 0-28,0 0-19,0 0-16,0 0-1,15-109-11,-10 97-10,-5-1-3,0 2 10,0 1 3,-5 3 9,-29 7-14,-19 0-18,-15 27 0,-11 11 13,12 10-3,21-2 4,21 1-1,22-1-5,3 0 7,40-1 6,29-4-1,12-14 3,4-10-7,-8-17-4,-18 0-8,-18-22 4,-17-21 2,-15-5 1,-9-1-10,0 6-1,-9 11 0,-13 6-5,-11 9-9,-10 4-47,-6 11-94,1 2-238</inkml:trace>
  <inkml:trace contextRef="#ctx0" brushRef="#br0" timeOffset="155923.3643">22685 3060 226,'0'0'129,"0"0"-3,0 0-17,0 0 3,0 0-39,0 0-3,0-21-27,0 17-25,0-1-18,-16 0-3,-10 5-1,-14 0-3,-16 27 6,-17 25 1,-23 22 20,-22 23 11,-14 9 2,-4 1-5,-5-3 2,12-11-13,13-12-2,14-7 5,21-5-7,17-11-6,18-11-6,6-13 0,14-14 1,2-7-2,2-11-2,8-2 1,3 0-1,7 0-1,4 0 3,0 0-7,0 0-39,0 0-62,6 0-47,6 0-125</inkml:trace>
  <inkml:trace contextRef="#ctx0" brushRef="#br0" timeOffset="156274.7888">21278 3955 22,'0'0'379,"0"0"-365,0 0 23,0 0-9,0 0 1,0 0 3,-145 15 29,107 23 24,9 2-38,14 3 19,15-3-22,0-3 1,27-5-9,19-9-10,10-11-5,5-12 2,-3 0-4,-9-22-1,-11-14-2,-10-9 11,-5-4-17,-8-2-1,-2 3-5,-13 8-4,0 8 0,-23 12-12,-27 14-24,-9 6-71,4 3-76,13 17-181</inkml:trace>
  <inkml:trace contextRef="#ctx0" brushRef="#br0" timeOffset="156920.6033">21230 4211 479,'0'0'59,"0"0"-51,0 0 91,118 48 6,-27-30-35,35-4-35,38-9 1,32-5 8,31 0-8,21 0 0,13-15-10,-5-5-4,-13-6-11,-32-2 4,-41 1-12,-39 4-3,-43 5-5,-39 8-43,-24 3 25,-21 6 20,-4 1-21,-2 0-18,-16 0 34,-3 8-27,7 0-55,9 0-1,0 0 29,-6 2 11,-2-2-73,-10-2-205</inkml:trace>
  <inkml:trace contextRef="#ctx0" brushRef="#br0" timeOffset="157197.1582">23570 4096 428,'0'0'87,"0"0"9,0 0 24,0 0-11,0 0-51,0 0-25,-4-86-4,0 82-15,-4 0-2,4 1 4,2-3 3,0 6 7,2 0 18,0 0 5,0 0-16,4 0-31,18 21 7,3 11-9,-5 6 11,-15 0-10,-5 0 1,-29 5-4,-27-1-13,-18 2-47,-10-10-112,1-10-149</inkml:trace>
  <inkml:trace contextRef="#ctx0" brushRef="#br0" timeOffset="157633.2445">21925 4010 435,'0'0'71,"0"0"-7,0 0 23,0 0-49,0 0 14,0 0-45,-89-28-4,29 45 7,-16 16 27,-4 8 10,10-4-23,22-5 28,27-6-37,21-3-15,40-3 0,36 2 78,20 2-29,2-2-43,-13 6-6,-23-4-94,-14-4-201</inkml:trace>
  <inkml:trace contextRef="#ctx0" brushRef="#br0" timeOffset="158360.4754">21662 4732 534,'0'0'152,"0"0"-88,0 0 41,137-40-74,-11 30 3,45-1 3,39 2-10,35-1 3,10 3-4,-8-4-5,-24 2-14,-40 0-3,-38-1-4,-50 4-3,-39-1 2,-33 7-6,-18 0-3,-5 0-19,0 0 8,0 0 2,0 0-3,0-1 19,-3-1-23,-1-2 26,-4 0 0,0-3 4,-1-2-3,-5-2 8,3-6 12,-2-1 3,-3-5-10,1-3 0,-4-2-8,-2 2 3,5 0-1,2 9 5,6 2 0,3 3 8,5 7 8,0 2 6,0 1-15,0 2-11,0 0-9,13 8-15,28 21 15,9 10 2,7 4 19,-13-6-11,-16-6-9,-20-7-1,-8-2-2,-12 1 2,-25 6 0,-11 3 0,2 0-25,2-1-77,8-2-78,12-9-95,10-6-269</inkml:trace>
  <inkml:trace contextRef="#ctx0" brushRef="#br0" timeOffset="158824.7981">22005 4446 144,'0'0'518,"0"0"-509,0 0-5,0 0 14,0 0-14,0 0-1,-162 5 30,97 50 47,-2 6-14,16-3 8,20-7-18,26-7-26,5-1-10,49-1 1,27-2-2,20-4-1,11-4-16,2-6-2,-8-6-87,-17-12-128,-23-8-327</inkml:trace>
  <inkml:trace contextRef="#ctx0" brushRef="#br0" timeOffset="159425.5332">21876 5131 900,'0'0'92,"0"0"-81,139-58 7,5 40 11,57 0-18,42-2-2,18 3-8,3 2 2,-21-3-3,-39 1-8,-37-1-16,-46 2 10,-40 0-25,-21 2-57,-19 5 57,-11-3 30,-5 2-19,-4 1-11,-3 1 25,-7-2-5,-5 1-12,-6-1-59,0-1 62,0 0 28,0-4 33,-11-3 8,-5-6 30,-3-6-14,1 1-10,3 0 20,5 9 12,4 6-20,3 6-10,1 6-15,2 2-3,0 0-13,0 0-5,0 0-13,0 0-2,11 2-11,7 16 13,0 4 5,-11 6-1,-7 9-4,0 4 0,-25 5 0,-6 7 0,-2 2 0,-8 6-12,-12-2-83,-14-12-121,-10-15-154</inkml:trace>
  <inkml:trace contextRef="#ctx0" brushRef="#br0" timeOffset="159862.5035">22179 4802 644,'0'0'27,"0"0"-5,0 0 62,-147 159-16,107-100-14,11-1-16,12-9-25,17-9-13,35-9-4,49-12 4,30-7-43,19-12-165,0 0-300</inkml:trace>
  <inkml:trace contextRef="#ctx0" brushRef="#br0" timeOffset="167938.3973">11503 15968 172,'0'0'0,"0"0"-11,0 0-50</inkml:trace>
  <inkml:trace contextRef="#ctx0" brushRef="#br0" timeOffset="168478.8988">11606 15793 485,'0'0'59,"0"0"-43,0 0 25,0 0 33,0 0-22,0 0-25,-18-3-14,18 3-1,12 0 13,30 0 40,36 0 22,45-11-19,48-10-22,32-6-23,7 1-14,-19 12 3,-33 6-12,-37 8-15,-32 0-42,-22-3 31,-22 2 12,-23-1 14,-13 2 1,-9 0 0,0 0-1,0-4 10,0 0-5,0 4-5,-7-6-1,1 6-77,-9 0-36,-1 0-108,-9 0-207</inkml:trace>
  <inkml:trace contextRef="#ctx0" brushRef="#br0" timeOffset="168731.7877">12110 16008 512,'0'0'356,"0"0"-228,0 0-98,0 0 19,236-54-30,-68 20 14,7 5-14,-9 7-11,-35 8-8,-36 7-3,-25-2-25,-29 3-14,-17 6 6,-15-4 8,-9 4-33,0-8-42,0-2-31,-3-8-214</inkml:trace>
  <inkml:trace contextRef="#ctx0" brushRef="#br0" timeOffset="190263.0099">17576 3292 114,'0'0'12,"0"0"-12,0 0 0,0 0 21,0 0 21,0 0-6,0 0-14,-68-5-17,52 10-3,4-1 1,5 1 0,7-4-3,0-1-19,0 3-62,0 1 21</inkml:trace>
  <inkml:trace contextRef="#ctx0" brushRef="#br0" timeOffset="190557.6771">17576 3292 109,'-149'31'267,"140"-31"-239,-1-4-10,7-1 42,0 4 25,3 1-9,0 0-22,0-3-4,0 2-3,40-6-7,47-3-18,54-2-22,51 0 6,19-2-5,8 2-1,-16 2-58,-39 2-53,-40-2 17,-45-2-32,-45-2-207</inkml:trace>
  <inkml:trace contextRef="#ctx0" brushRef="#br0" timeOffset="191252.7722">17935 3333 155,'0'0'15,"0"0"40,0 0 51,0 0-33,0 0-32,0 0-17,9-35 2,-4 31 14,-5 1 8,0-1 4,0-1-23,0 3-19,0-3-4,0 5 0,0-2-3,0 2 5,0 0-3,0 0-5,0 0 0,0 0-2,0 0 2,0 0 2,0 0-1,0 0 2,0 0 5,0 0 5,0 0 1,0 0-14,0 0 0,0 0 0,0 0-7,0 0-1,0 0 3,0 0 0,0 0 1,0 0-4,-10 0-24,-3 0-54,0 2-68,3 5-100</inkml:trace>
  <inkml:trace contextRef="#ctx0" brushRef="#br0" timeOffset="198847.0813">19274 16624 107,'0'0'322,"0"0"-266,0 0-42,0 0 23,0 0-7,0 0 4,0 0 7,52-84-10,-48 73-6,-2 2 0,0 6 15,-2-1-15,3 4 4,-3 0 8,3 0-29,-1 16-6,2 34-2,3 27 61,-5 20 1,4 10-4,-4 1-15,4-2-17,-4 3-11,-2-7-1,0 0-8,0-8-5,0-3 1,0-11-2,0-9 2,0-10-2,0-11-2,11-14-48,3-14-73,3-17-82,-2-10-159</inkml:trace>
  <inkml:trace contextRef="#ctx0" brushRef="#br0" timeOffset="199648.1011">19493 17357 235,'0'0'115,"0"0"-87,0 0-19,0 0 54,0 0 31,0 0-28,0 0-19,-2 0-16,-7 0-16,-4 8-10,-8 1-1,4 8-1,-3-2-3,1-1 0,7-2 0,-2 1-9,7-3-25,1 2-3,4-1 15,2-3 12,0 0 2,0-7 8,0 3 0,0-4 0,0 0 2,0 0 9,0 0 29,0 0 4,0 0-3,2 0-14,8 0-16,3 0 9,6-4 5,5-1-8,17 1-8,14-1 2,30 2 6,38-8 6,46-1-1,56 2 10,48 2 27,48 4-12,28 4-13,17 0-17,1 0-15,-8 0 1,-10 0-3,-25 0-13,-23-10 1,-37-7 11,-42-2-32,-31 6-97,-31-10-108,-27 1-197</inkml:trace>
  <inkml:trace contextRef="#ctx0" brushRef="#br0" timeOffset="201107.0931">19340 17478 72,'0'0'236,"0"0"-219,0 0-16,0 0 4,0 0-2,0 0 3,6 0-3,-6 0 3,2 0 43,1-5 2,-1 5-21,0 0-17,-1 0-2,-1 0 6,3 0-10,-3 0-2,0-2 19,2-2 13,-2 4 2,2-3-5,-2 3 4,0 0-12,0 0-19,3 0-7,-3 0-5,3 0-15,-3 0-17,2 0 4,2 0 25,1 0 8,-1 0-12,0 3-62,0 8-97,0-8-142</inkml:trace>
  <inkml:trace contextRef="#ctx0" brushRef="#br0" timeOffset="201301.1211">19340 17478 421</inkml:trace>
  <inkml:trace contextRef="#ctx0" brushRef="#br0" timeOffset="203077.8103">19340 17478 421,'102'17'127,"-104"-22"-88,0 5 13,2 0 10,0 0-30,0 0-26,0 0-5,0 0-1,0 0 10,0-4 20,-3 4 6,3 0-2,-2-8-11,-3 3-16,1-4 5,2-6-8,-1 3 2,3 2 14,-4-4-3,2-2-15,-5 2 5,1-7-3,-2 2 10,4-3 2,2 0 0,2 0 2,0-2-1,0 2-9,0 3 5,0-2-8,0-1 3,4 0-6,6-5 0,-6 10 0,1-6 5,-3 5-7,2 1 5,3-2-5,2 1 0,2-3 0,0-2 1,3-5 0,-1 2-1,3-1 8,-1 0-7,-3 5 6,0 4 1,-3-4-7,3 4 0,-1 4-1,-2-4 0,8-3-1,-1 3 1,0-1 0,4-2 0,-3 1 1,-1-1 0,2 2-1,-2 0 0,-1-1 2,-1-3-2,-1 0 0,3 6-1,-3 1 1,1 2 0,-1 0 1,1 2-1,-2 1 0,1-2 1,1 5-1,-1-3 0,-1 4 2,1-2-2,-2 4 0,3-3 0,1 2 0,2 2 2,2-5 0,-1 4 1,-5 0-2,0 2-1,-2 3 0,-1-4 3,1 4 1,-3-5 5,2 5-3,1 0-2,-3 0-3,6 0 0,3 0 4,1 0-5,5 0 1,-3 0 0,0 9 1,-5-4 0,-1 3 3,-3 1-4,-3-4-2,0 8 3,-2-4-3,1 10 1,2-1 0,-2 3-1,2 2 2,-3-5 0,0-1 0,2 0 1,-4-2 0,1-1 0,-3-2 1,-2 5-2,0-2 0,2 2-1,0-3 1,0 8 1,0-3-2,1-2 2,-1 5 0,3 0 3,-1-4 1,-3 0-1,3-1 2,-2-3 3,0-1-3,0 6-3,2-7-1,-1 2-3,2-1 4,-1 1-2,0-5 0,3 1-1,-4 3 3,3 4-4,-4 1 4,1 5-2,-1-2 1,0 1 0,-2-4-2,4 5 0,1-6-1,-1 2 3,0-6-2,1 1 1,-1 3 1,-1-3-1,-3 0-1,0 4 0,0 4 6,0-4-2,2 3-3,1 2 0,1 0 1,0-2-1,3 4-1,-1 1 3,4-5-4,-6 2 1,2 3 5,-1-9-3,-3 1-1,0-4 1,-1 0 3,-1-1 0,4-4-5,-4 0 2,3 5 0,-1-2-2,2 2 1,0-5 3,-1 8-4,1-3 1,0-4-2,1 4 0,0 1 0,-2 0 0,5-1 0,-4 3 0,-2-4 0,2 1 0,-3 0 0,4 3 0,-1-4 0,2 1 0,-1 0 1,-1 3-1,2-4 0,0 1 4,2-6-4,-3-2 1,-3-1 0,0-2 0,-2-3 0,2 0-1,5 5 0,2-5 1,0 5 0,2-1 1,-1 0-2,2 0 2,-4 1-1,2-5-1,-7 0-2,1 0 2,-4 0 3,2 0-2,-2 0 1,1 0 1,2 0-2,-3 0 1,3 0-2,-3 0-3,0 0 2,0 0-1,0 0 0,0 0 4,0 0-2,2 0 0,-2 0 1,4 0 1,4 0 2,-2 0-4,0 0-1,-3 0 0,-1 0 0,-2 0 0,2 0 1,-1 0-2,3 0 0,1 0 0,1 0 2,3 0 0,-3 0 1,2 0 1,-5 4-2,0-4-2,-3 1-5,0-1 4,0 0 2,0 0 1,0 0 0,0 0 0,0 0-3,0 0-3,0 0-53,0 0-54,-14-14-61,1-18-299</inkml:trace>
  <inkml:trace contextRef="#ctx0" brushRef="#br0" timeOffset="206607.6209">20574 17316 536,'0'0'98,"0"0"-83,0 0 0,0 0-15,0 0-16,0 0-59,0 0 47,0 0 28,0 0 7,0 0 26,0 0 38,0 0 7,0 0-10,0 0-16,0 0-15,0 0-10,0 0 1,0 13-2,0 1-9,0 12 25,-6 6-11,1 8-5,1 9 1,0 1-6,-1 2-3,4-2-4,-1 4 1,2-6-1,0 3 1,0-4-7,0-1 9,0-1-7,0-9 6,10 0-4,1-1-1,1-9-6,-1 9 4,-1-3-4,-1 0-4,0-2 3,0 3-4,-1-8 0,4 3 1,-3-1 0,2-10-2,0-2 3,0-3 1,0-2-2,-1-6 2,-6-1-3,0 2 0,-2-3 0,-2 0-1,0-2 2,2 2-1,1-2 1,-1 0 4,7 0-1,4-11 6,3-10-6,2-5-1,-2-6-2,-1 0-1,1-7-2,-3-7 2,3-3 0,-4 4-4,3-7 3,-2 2-3,-2 0 4,-2-7-1,0 7 1,-3 2-3,3 2 1,-2 11 2,2-4 0,0 11 0,0-2 0,0 2 2,-1 2-2,3-6 0,-1 2 0,1 1-1,-3 0 1,2 3 0,3 6 2,1-3-2,-1 1 0,3-5-3,-4 6 3,2 3 0,0-4 1,-2 4-1,2-5 0,-1 6 0,3-1 0,-3 0 0,-1 4 3,0 0-3,-4 1-2,-4 5 2,3 3 2,-7 1-2,5-1 3,-1 1-6,0 3 3,1-4-2,-2 5-1,5-4 0,1 4 2,0 0-5,-3 0 5,-2 0 1,1 0-2,0 0-1,4 0 1,-1 0 2,2 0 0,-4 9 0,1 1-1,-1-3-1,2 8-1,-4 2 2,3-3 0,-5 0 1,0 3 0,0 1-1,-2 0 1,0 0 0,2-1 0,-2 6 0,2-9 0,0 4 0,1-1 0,2-4 0,-3 1 1,2-2-1,-1-2 0,-2-1 0,2 0 0,1-1 1,3 7-1,2-1 1,-2-1-1,-3 3 0,0 2 0,1-4-1,-5 0 1,2 3-1,-2-7 1,0 4 0,2-2 0,1 1 0,1 1 1,-1-2-1,0-1 1,0 1-1,1 2 0,1 0 0,-1 4 0,3-4 0,-4 2 1,1 2-1,-2 1 0,5 2 0,-1 4 0,4-4 0,-4-3 0,3 1 2,-1-7-1,-2-5 0,-2 0-1,-1-4 0,0 2 0,2 0 0,-1-1 0,4 4 0,-2-3 1,3 0-1,-3-5 2,1 4-2,4-4 3,-2 0-2,0 0-1,4-14-1,0-3-1,1-10-6,2-5 6,-3-8-9,0-4 4,1 0-2,-3 3 5,-2 10 4,-5 1 0,-1 2 1,4 6-1,-3 3 0,2-3 0,-1 5 0,7-2 2,-2 1-2,3-3 0,1 2 0,-1-3 1,-1 8-1,-1-1 1,-3 4-2,2 2 1,-4 4 0,3 1 0,0-4 3,2-1-3,-2 0 0,3-2-3,3-1 3,-2-2 1,3 1 1,0-1-1,1 2-2,-4 2 1,-3 6 0,-4-1 1,-2 2 0,-1 3 3,-1-4 2,2 2-6,2 2 2,-4 0-2,2-4 0,-2 4-3,2 0 2,1 0-2,-1 0-3,6 4 1,-5 5 5,3 10-2,-2 3 2,1 4 0,-2-2 0,-3 1 0,2-2 2,-2 0-1,-2-2-2,0-3 3,0-4-4,0 0 4,3-2-4,-3-2 5,2-2-4,-1 1 2,2 1-1,-1-1 0,0-1 2,3 5-1,-2-4-1,2 1 0,3 3 0,-4-3 1,3-2-2,-6 0 2,2-6 0,0 2 0,-3-4 0,0 0-1,0 0 1,2 0-1,3 0 1,-1 0-1,-1 3 1,5 2 3,-4-5-3,1 6-1,2-6 3,1 3-3,-1 6-1,2-6 1,-4 4 0,-1 1-1,-1-4 1,3 0-2,-4-2 1,2-2 0,1 0 1,4 0 1,0 0 0,-1 0-1,4 0 2,-3 0-2,5-10 3,-1-5-3,3-2 0,-3-5-4,2 0 4,-1-5-2,-2 1 0,5-2-1,0-2-2,3 2 3,-1 3-1,0 2-2,-3 9 5,-5 0 1,1 2-1,-4 6 5,-3-2 0,1 0 0,4-2-2,0 1-2,3 4-1,-1-4 0,1 2 0,0 1-1,-3 2 1,0 0 0,-5 0-1,2 4 2,-3-2 0,0 2-1,3-5 0,5 5 1,-1 0 0,-3 0-1,1 0 0,1 0-1,-2 0-1,1 0-1,1 7 0,-2 9 1,-1 2 1,-1-1 0,-1 6 1,-2-5-1,-3-4 1,0 4 0,0-4 0,0 3 1,0-4-1,0 1 0,0-2 1,0-5 1,0 0-1,2-2 0,2 0 0,-2-5 0,-2 4 2,5-4-6,-3 4 4,0 0-1,0 1 3,0-5-3,-2 0 2,0 0-4,0 0 4,2 0-2,3 1 4,-2-1-4,1 4 1,-1 1 0,3-2-1,-3-3-2,2 6 2,1-1 0,-2-5 3,0 3-3,3 2-1,-1-5 1,-1 4 1,2-4 0,-1 0-1,3 0-1,2 0 0,3 0-5,4-12 3,-3-2-1,3-5 4,-5 6-9,0-4 2,-1 3 6,-6 4 1,1 2 0,-5 4 0,0 4-1,4-5 1,-2 5 0,0-5 0,3 1-1,3 1 0,4-2 1,-3-1 0,-1 3 0,-4-2 0,-1 5-1,3-4 1,-4 4 0,6-6 0,1 2 0,0 0 2,3-5-1,-1 4-2,0 1 2,-2-1-1,-2 5 0,0-3 1,-2-3 5,-2 6-3,3-3 0,-6 3-1,0 0-1,1 0-1,2 0-4,-1 0-3,2 3 5,4 6 2,1 0 0,0-4 0,-1 4 1,-1-5-1,-4 0 1,-1-4-1,-1 6 0,-3-2-1,2 1-1,-2-2-3,2 3 1,1 2 4,6 6-1,2-2 1,-1 3 0,4-1 1,1-2-1,2-3 2,-2-1-1,1 2-1,-3-2-7,-2-2-19,-1 7-30,2-4-79,2-1-191,-5-3-339</inkml:trace>
  <inkml:trace contextRef="#ctx0" brushRef="#br0" timeOffset="207000.911">23542 17413 653,'0'0'155,"0"0"-104,0 0 18,0 0-48,138-16-18,-87 10-2,-2 2 3,-1-4-1,-9 3-2,-12-4 1,-14 6 1,-5 3-3,0-5 0,1 3-26,3-2-15,2 4-11,4-3-3,-2 3-40,-4 0-93,-5 0-233</inkml:trace>
  <inkml:trace contextRef="#ctx0" brushRef="#br0" timeOffset="207217.2938">23973 17355 623,'0'0'130,"0"0"-71,0 0-25,0 0-34,0 0-7,0 0-22,75-12-8,-67 12-3,-3 0 0,-3 0-8,-2 0 6,0 0-16,-27 0 22,-9 5-122</inkml:trace>
  <inkml:trace contextRef="#ctx0" brushRef="#br0" timeOffset="208228.6409">19219 16302 179,'0'0'66,"0"0"-2,0 0 16,0 0-33,-36-111-30,23 92-7,2 7 30,4 2-8,5 5 40,2 2 18,0-3-18,0 3-37,15-2 3,1 5-1,4 0 9,-2 26-20,4 32-20,-4 23 9,-3 9-1,-1 4-14,-5 0-18,-5-2-97,-4-6-93,0-13-227</inkml:trace>
  <inkml:trace contextRef="#ctx0" brushRef="#br0" timeOffset="209256.968">18603 16605 590,'0'0'103,"0"0"-35,0 0 23,0 0-16,0 0-61,0 0-13,25-56 0,-5 56 6,-5 0 4,5 0-2,-4 5-2,0 7-3,-3 9-2,-5 7-2,-8 2 1,0 7 0,0-1 1,-14 4 1,-4-8 0,0-11-3,9-2 8,5-12-8,2-7 0,2 0 1,0 0 10,12-21 3,22-16-14,4-11 0,1-6-3,-9 4-11,-6 6-2,-3 8 4,-7 6 12,-3 0-1,-3 2 1,1 5 0,0 10 0,-5 1 0,-1 10 14,-3 2 6,0 0-18,0 6-2,0 24 0,0 10 29,-7 2-20,2 6-3,5 1-6,0 0-26,23-4-67,13-14-152,4-8-216</inkml:trace>
  <inkml:trace contextRef="#ctx0" brushRef="#br0" timeOffset="209611.5443">18896 17070 445,'0'0'83,"0"0"-56,0 0 18,0 0 47,0 0-36,0 0-33,-7 19 28,7 12 68,0 3-41,0 7-38,0-1-27,0 0-6,7 1-7,-3 0-96,0-11-130,-4-8-277</inkml:trace>
  <inkml:trace contextRef="#ctx0" brushRef="#br0" timeOffset="209862.5963">18833 17093 852,'0'0'131,"0"0"-110,0 0 18,0 0 1,21-125-33,-1 98-6,4 6 1,-8 3-2,-6 8 2,-5 6 26,-1 4 15,3 0-16,7 0-14,11 14-7,14 20-6,17 17-3,11 10-99,4-3-219</inkml:trace>
  <inkml:trace contextRef="#ctx0" brushRef="#br0" timeOffset="210478.1889">22264 18057 360,'0'0'172,"0"0"-27,0 0-39,40-107-12,-34 93-7,0 7-30,-6 5-22,0 2-11,0 0-7,0 6-17,-4 26 1,-17 16 10,-6 10 30,2 4-3,3 0-15,11-8-8,7-3-6,4-11-9,0-4 0,27-11-13,6-11-24,7-13-16,5-1-69,-8-10-97,-3-27-280</inkml:trace>
  <inkml:trace contextRef="#ctx0" brushRef="#br0" timeOffset="210650.0844">22264 18133 919,'0'0'108,"0"0"-108,0 0-12,179-35-68,-104 35-217</inkml:trace>
  <inkml:trace contextRef="#ctx0" brushRef="#br0" timeOffset="211002.8359">22806 18183 1002,'0'0'190,"0"0"-151,0 0 0,122-104-19,-37 91-20,9 12 3,-7 1-3,-10 0-12,-21 0-38,-22 0-28,-24 0-37,-10 0 22,-6-25 4,-30-16-80,-8-3 62,-1 4 107,8 3 13,14 12 115,10 6-1,11 15 9,2 3-27,0 1-35,13 0-53,14 10-14,4 17 10,-4 18 9,-5 3-5,-13 1-14,-9 9-3,-6 0-4,-37 0-11,-13-9-71,-11-17-174,-6-19-526</inkml:trace>
  <inkml:trace contextRef="#ctx0" brushRef="#br0" timeOffset="212241.1812">20572 16593 200,'0'0'44,"0"0"-39,0 0-5,122 48-10,-90-26-154</inkml:trace>
  <inkml:trace contextRef="#ctx0" brushRef="#br0" timeOffset="212604.9061">21428 16866 286,'0'0'156,"0"0"-156,0 0-27,0 0 7,120 26-16,-73-12-62,0 4-127</inkml:trace>
  <inkml:trace contextRef="#ctx0" brushRef="#br0" timeOffset="212790.0128">22422 17147 153,'0'0'0,"0"0"-52,137 36 23,-91-24 18,-3-2-20,-8 4 6</inkml:trace>
  <inkml:trace contextRef="#ctx0" brushRef="#br0" timeOffset="212959.5809">22810 17258 98,'0'0'83,"0"0"-60,0 0-21,0 0 4,125 0 45,-107 0 3,-3 0-9,1 0-16,2 0-11,-2 0-5,-1 0-5,3 0 4,-3 0-1,8 0 3,1 0-5,4 5-9,5 2-46,-4 0-79</inkml:trace>
  <inkml:trace contextRef="#ctx0" brushRef="#br0" timeOffset="213126.4781">23427 17321 271,'0'0'295,"0"0"-260,0 0-25,0 0-10,0 0-34,0 0-104,32-5-129</inkml:trace>
  <inkml:trace contextRef="#ctx0" brushRef="#br0" timeOffset="213276.5101">23599 17267 511,'0'0'161,"0"0"-149,0 0-12,0 0-54,0 0-237</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1:10:03.375"/>
    </inkml:context>
    <inkml:brush xml:id="br0">
      <inkml:brushProperty name="width" value="0.05292" units="cm"/>
      <inkml:brushProperty name="height" value="0.05292" units="cm"/>
      <inkml:brushProperty name="color" value="#FF0000"/>
    </inkml:brush>
  </inkml:definitions>
  <inkml:trace contextRef="#ctx0" brushRef="#br0">7514 5167 434,'0'0'42,"0"0"21,0 0 7,0 0-4,0 0-24,0 0-28,0 0 0,0 0 3,-5-4-8,5 4-2,0 0 1,0 0 3,0 0 4,0 0 4,-2-1 1,0-8 7,-3-3-26,-4 0 0,-4-2-1,-3 3-1,-3 2-1,-5 6-7,-2 3 5,-9 0-6,-14 3 7,-10 19 2,-3 6-2,6 4 3,12 0 1,13 1 5,15-1 3,9-1 0,7 1 2,0-3-1,9-7 3,13-1-2,7-9-1,5-7 1,4-5 7,4 0 7,-6-8 3,1-20-13,-3-11 0,-5-8-8,2-8-7,-4-5 4,-10 0-4,-1 4-2,-11 3 1,-5 6-2,0 6 2,0 12 1,0 8 0,0 10 2,0 7-2,0 2-2,0 2 2,0 0 0,0-2 0,0 2 0,0-3 0,0 3 0,0 0 0,0-4-4,0 3 3,0-4 1,0 4-1,0-2 1,0 3 3,0 0-1,0 0-2,0 0-2,0 10-9,0 13 11,0 7 17,0 6 11,0 4-11,0 4 6,5 0-12,-1 0-9,3-4 3,3-1-5,6-6 0,5-3-21,0 0-52,-2-9-77,-6-7-158</inkml:trace>
  <inkml:trace contextRef="#ctx0" brushRef="#br0" timeOffset="548.7908">7518 4586 180,'0'0'412,"0"0"-361,0 0 7,0 0 5,0 0-24,0 0-38,125-66 0,-74 66 11,-7 18-8,-12 11-4,-12 10-2,-16 1 1,-4 0-3,-11 0 3,-15-5 1,-3-9 17,4-8 0,10-11 13,7-3 6,6-4-3,2 0 29,0 0 3,0-2-16,25-12-31,18-2-18,11 0-36,3-2-89,-4 2-205</inkml:trace>
  <inkml:trace contextRef="#ctx0" brushRef="#br0" timeOffset="1844.0024">8224 5003 338,'0'0'81,"0"0"-78,0 0 42,0 0-12,0 0-12,0 0-6,-15 0 5,15 0 18,0 0 21,0 0 10,0-8-7,0-2-12,0-4-37,0 0 0,15-2-5,13 2-8,13 0-5,9 1-1,3 9 5,-5 4 1,-9 0 0,-12 11-5,-12 17-1,-13 12 0,-2 5 0,-4 2 6,-17-1 2,-4-9 0,0-3 1,5-10-3,5-11 2,5-6 0,8-4 0,2-3 0,0 0 22,0 0 25,0-2 11,0-14-22,7-6-38,11-6 0,4-4 1,3-4-1,2 0-1,-4-3-10,-2 4 4,-5 0-1,-3 8-3,-4 3 2,-2 6 9,-3 5 2,-2 3 6,-2 7 10,0-2-6,0 4 3,0-2-4,0 2-8,0 1-2,0 0 0,0 0-1,3 0-3,-3 0 3,0 0 1,0 0 0,0 0-2,0 0 1,0 0 0,0 0-2,0 0 2,0 0 0,0-3 1,0-1-1,0-1 0,0-2-4,0 4-1,0-1 5,0 1-1,0 3 1,0 0 1,0 0-1,0 0 0,0 0-1,0 0 1,0 0-3,0 15-6,-9 14 9,-7 14 7,3 4 17,6 3-3,7-1-3,0-3-14,13-5 0,19-7-4,5-6-21,11-13-68,2-4-54,-3-11-181</inkml:trace>
  <inkml:trace contextRef="#ctx0" brushRef="#br0" timeOffset="2563.0223">7021 5842 154,'0'0'161,"0"0"-143,0 0 39,0 0 31,0 0-19,0 0-24,-109-25 1,102 25 16,5-1-8,2 1-13,0 0 4,0 0 3,0 0-11,33-5-9,38-5 0,52-7 0,49-9-13,35-1 12,18 0-13,-8 3-9,-26 5-5,-40 3 0,-46 2 3,-40 5-3,-32 5-1,-15 3 1,-9 1-1,-2-2-3,0 2-21,6 0-13,3 0-34,-3 0-127,-9 0-117</inkml:trace>
  <inkml:trace contextRef="#ctx0" brushRef="#br0" timeOffset="3643.5046">7621 6507 449,'0'0'178,"0"0"-135,0 0 14,0 0-5,0 0-22,0 0-14,15-72 6,-13 53-15,-2-1 0,0 3-2,0 1-3,-13 6 4,-12 3-6,-5 7 1,-16 0-1,-6 24 4,-11 15 6,0 5 8,10 8 10,10 0-10,16-2-3,14-7-9,11-8-1,2-7-5,15-10 1,26-6-1,13-8 12,3-4 4,1-12-7,-6-20-2,-10-9 0,-10-10-4,-2-3 7,-9-4-4,-3 0-3,-10 3-3,-4 7-1,-4 8-11,0 8 5,0 6 5,-4 3-15,-7 4 0,4 3-3,-1 2 12,5 3-11,1 4 18,2 2-1,0 5 2,0 0 0,0 0 3,-2 0-3,2 0 0,0 0 2,0 0 5,0 0 2,-3 0-9,-1 21-1,-3 9 1,0 6 24,1 4-6,6 2-2,0 0-1,0-2 4,0 1-9,13 1-3,5-8-3,3 2-2,-2-7 5,1-6-7,3-5 5,-4-12-4,4-6 7,2 0 3,1-18 2,1-11-4,0-12-5,0-10-4,0-10-10,1-6-41,-3 1 9,-9 10-8,-5 16 25,-9 15 17,-2 6 5,0 9 1,0 4 2,0 2 0,0 2 0,0 2 0,0 0 0,0 0 1,0 0-1,0 0 2,0 0 2,0 0-4,-5 10 0,-15 21 4,1 14 17,0 7 10,6 4 3,6-3 9,7-3-9,0-6-13,1-2-7,27-6-12,11-7 2,9-15-4,14-9-38,5-5-61,-1-22-71,-18-16-184</inkml:trace>
  <inkml:trace contextRef="#ctx0" brushRef="#br0" timeOffset="3847.9884">7960 6295 825,'0'0'82,"0"0"32,0 0-13,0 0-93,0 0-8,158-53-7,-102 43-29,-10 7-73,-3-2-109,-13-2-150</inkml:trace>
  <inkml:trace contextRef="#ctx0" brushRef="#br0" timeOffset="4132.6659">8238 5966 666,'0'0'75,"0"0"9,0 0 2,0 0-28,0 0-53,0 0-4,67-7 2,-47 33-3,-12 6-5,-8-1 3,0-1 2,0-4 0,-8-8 9,-1-8 0,4-6-1,5-4 0,0 0 21,21 0 3,28-16-32,20-8-44,8-5-85,-5 0-223</inkml:trace>
  <inkml:trace contextRef="#ctx0" brushRef="#br0" timeOffset="9224.3607">9422 5586 149,'0'0'31,"0"0"-29,0 0 16,0 0 23,0 0-18,0 0 7,0 0 20,-7 2-5,-1-2-25,3 0-3,-4 0-1,0-2 11,2 2 7,5-2-3,0 2 1,-1-1-4,3 1-9,0 0-9,0 0 2,0 0 9,0 0 4,0 0 12,0-2 17,23-5-15,21-1 0,27-4-27,21-5 5,13-2 2,-1 1-12,-12 0-6,-24 3-1,-29 8-13,-23 5-42,-16 0-72,-4 2-91,-31-3-158</inkml:trace>
  <inkml:trace contextRef="#ctx0" brushRef="#br0" timeOffset="9453.9545">9685 5409 353,'0'0'41,"0"0"5,0 0 106,0 0-17,0 0-44,0 0-26,2-41-26,-2 51-24,0 21-7,0 8 55,0 5-17,3 5-25,7-2-17,3 4-4,-1 2-3,-1 2-81,-1-6-102,2-17-93</inkml:trace>
  <inkml:trace contextRef="#ctx0" brushRef="#br0" timeOffset="10192.9087">11067 4965 635,'0'0'32,"0"0"12,0 0 31,0 0 19,0 0-38,0 0-56,16 23-9,-28 20 9,-21 11 31,-7 4-15,-12-2 2,6-6-8,-3-6-6,9-5 3,9-11-7,8-13 1,15-4 0,4-9 1,4-2 5,0 0 3,33 0-7,17-8-2,17-2-1,9 3 0,-4 7-4,-3 0 3,-17 0-2,-13 12 1,-13 5 0,-11-5-2,-3-2 4,-8-3-10,-4-4-4,0-1 1,0-2 11,0 0 2,-4 0 7,-8-12-1,-1-19 2,0-10 2,1-15-4,-5-6 1,4 1-6,-3 11 0,6 12 13,-2 12-9,1 8 0,5 7-3,1 6-1,3 3 1,2 2 0,0 0-2,0 0 0,0 0-8,0 16 1,0 22 7,-5 12 30,-2 10 1,-1 3 1,6 1-12,2 0-6,0 0-10,0 6-2,13-1-2,-2-1-39,-3-7-81,4-11-94,-4-18-100</inkml:trace>
  <inkml:trace contextRef="#ctx0" brushRef="#br0" timeOffset="10941.9344">12016 5257 570,'0'0'31,"0"0"30,0 0 8,0 0-15,68-112-38,-57 78-3,-9-4 12,-2-4-20,0-1-2,-11 10-4,-17 5 1,-2 12-2,-9 8-2,-3 8 0,-7 1 4,-4 27 7,-5 13 15,0 1 11,9 2 12,11-4-4,15-6-17,19-4-24,4-6 2,10-2 0,31-7 0,6-10 8,6-5 0,1 0-6,0-8-4,-5-14-4,-2-2-4,-10-4 4,-7 2 3,-6-3 1,-9 4 0,-1 4 0,-5 4 4,-5 8-2,-2 6 5,0 3 7,-2 0-8,0 20-3,0 18 5,-2 11 41,-11 2-16,2 2-16,0-3 0,-1 1-10,4 2-5,-3 1-2,4 2-32,1-3-104,4-14-208</inkml:trace>
  <inkml:trace contextRef="#ctx0" brushRef="#br0" timeOffset="11459.008">12504 4959 710,'0'0'31,"0"0"8,0 0-8,0 0-9,0 0-11,130 61-10,-119-8 2,-11-1 3,0-2-1,-2-5 11,-18-4 0,-3-6 2,-1-7-3,2-8 2,8-4-9,5-8-6,7-6 0,2-2 5,0 0 22,0-21 37,23-12-66,10-12-13,9-2-8,5 2-7,-7 5-4,-7 5 25,-8 10 7,-13 9 6,-8 10 27,-4 6 18,0 0-25,2 0-3,-2 0-9,0 0-8,0 12-6,0 8 2,-12 6 21,2 2-4,2 2-13,7 3-1,1 1-5,0 0 0,1 2-15,11 0-45,0-4-55,1-6-92,-3-14-200</inkml:trace>
  <inkml:trace contextRef="#ctx0" brushRef="#br0" timeOffset="11760.9328">13677 4991 919,'0'0'122,"0"0"-67,0 0-15,0 0-25,163-88-15,-79 85-1,-1 3-3,-10 0-31,-21 23-98,-28 4-196</inkml:trace>
  <inkml:trace contextRef="#ctx0" brushRef="#br0" timeOffset="11917.9649">13762 5386 925,'0'0'92,"0"0"54,0 0-105,193-38-41,-68 15-9,10 5-48,-2-1-107,-8-8-117,-16-5-156</inkml:trace>
  <inkml:trace contextRef="#ctx0" brushRef="#br0" timeOffset="12193.5595">14925 4796 563,'0'0'140,"0"0"3,0 0 7,0 0-98,0 0-48,0 0 4,-120 85 39,76-13-14,8 9-11,19 6-8,17-7-9,0-7-3,37-18-1,12-12-1,6-20 1,11-14 3,2-9 3,1-14-3,-4-27 10,-14-15 11,-11-9 6,-11-10-9,-17 1-7,-12 10-15,0 14-6,-33 17-16,-3 19-69,9 9-182,16 5-585</inkml:trace>
  <inkml:trace contextRef="#ctx0" brushRef="#br0" timeOffset="13098.0175">14939 4824 292,'0'0'123,"0"0"-38,0 0-11,0 0-16,0 0-21,123-14-10,-79 37 8,3 4-8,0 4 0,-10-1-15,-2-4-4,-14 0-2,-5-2-6,-11 4-74,-5-2-122</inkml:trace>
  <inkml:trace contextRef="#ctx0" brushRef="#br0" timeOffset="16559.8027">4146 7986 294,'0'0'76,"0"0"-51,0 0 48,0 0 8,0 0-38,0 0-22,0 0 4,-7 0 0,7 0-1,0 0 6,-2 0 7,2 0-8,-2 0-19,-3 0-10,1-1 8,1-1 2,-2 2 0,-1-2-7,-5 0-3,-1 2 1,4 0 0,-1-2-1,7 2 16,-2-3 24,4 3 25,0-2-10,4 2-20,32-3-14,22-1-9,23-3-9,15-1 3,-5 5-6,-10 1-15,-26 2-36,-16 0-62,-21 0-107,-18 12-75</inkml:trace>
  <inkml:trace contextRef="#ctx0" brushRef="#br0" timeOffset="16983.2898">4072 8288 577,'0'0'123,"0"0"-66,0 0 55,0 0-15,0 0-80,0 0-15,125-16 3,-63 5-1,1 3 3,-12 2-1,-13 1-4,-9-2-1,-4 0 3,-4-6-3,-3-5-1,-9-6-8,-9-10 3,0-10-16,-11-8-3,-16-5 20,3 2 4,0 5 5,12 9 0,1 13 25,6 11-5,3 4-12,2 9 13,0 4-7,0 0-11,0 0-8,0 3-12,2 26 9,26 19 3,10 12 27,-1 8-7,-6 1-13,-13 0 3,-18 1-9,0-4-1,-26-3 3,-19-4-3,-8-5-7,4-10-103,10-18-247</inkml:trace>
  <inkml:trace contextRef="#ctx0" brushRef="#br0" timeOffset="18101.2311">6783 8520 336,'0'0'206,"0"0"-167,0 0-23,0 0 42,0 0 19,0 0-16,134 0 9,6 0 40,49-2-99,29-5 9,18-5 3,-7 7-13,-36 1-10,-50 4 0,-56 0 2,-47 0-2,-31 0-12,-9 0-8,0 0-2,-5 0-1,-26 0-21,-13 7-81,-8 0-122</inkml:trace>
  <inkml:trace contextRef="#ctx0" brushRef="#br0" timeOffset="18949.6188">7478 8069 395,'0'0'37,"0"0"5,0 0 37,0 0 4,0 0-30,0 0-24,-29-52-28,-22 52 4,-18 20 5,-8 12 20,9 12 9,12 8 3,20 4-16,19-3 4,14-4-22,3-8 1,18-13 0,26-13 1,14-12 9,8-3 4,-5-15-6,-9-24-4,-13-16-4,-9-11 1,-11-12-6,-2-1-4,-8 8 2,-5 11-1,-4 12 8,0 7-7,0 10-2,-7 6 0,-3 9 0,4 4-2,2 6 1,1 2-2,3 1-4,0 3 7,0 0 0,0 0-5,0-3-2,0 3 7,0-2 3,0 0 4,0-3 7,0-2 20,0-6-20,0 4-8,5-1-1,-5 0 4,2 4 1,-2 1-6,0-1-1,0 3 0,0 3 10,0 0-7,0 0 2,0 6-8,0 26 4,0 14-2,0 10 22,0 1-9,0-2-10,0 2-1,8 1-2,11 2-2,8 1-41,0-6-39,-7-6-85,-7-14-36,-1-19-107</inkml:trace>
  <inkml:trace contextRef="#ctx0" brushRef="#br0" timeOffset="19408.6175">7663 7493 518,'0'0'75,"0"0"42,0 0-41,0 0-58,0 0-6,0 0 0,141 6 13,-117 27-12,-13 5-11,-11 2-2,0-2 0,-20-3 1,-9-6 9,4-9 5,10-8 4,5-7 7,8-5 14,2 0 16,0 0 40,8-3-43,25-14-48,18 2-5,9-1-8,10 7-52,-4-2-135,-5 3-217</inkml:trace>
  <inkml:trace contextRef="#ctx0" brushRef="#br0" timeOffset="19948.1468">8160 7802 719,'0'0'54,"0"0"-38,0 0 24,0 0-24,0 0-8,120-58 12,-84 58 8,-5 0-18,-6 5 3,-7 18-13,-12 7 0,-6 7 3,0 2 1,-10 1 1,-13 0 2,-4-5-2,0-8-3,5-4 4,4-11 1,10-6 2,8-6 2,0 0 46,0 0 2,4-14-12,21-20-47,12-12-4,8-13-19,6-5-32,3-5-20,-10 9 2,-13 13 48,-15 15 25,-11 14 27,-5 11 42,0 7-37,-11 0-16,-24 22-14,-6 19 15,-7 7 26,8 4 0,14-4-16,10-2 1,13-3-21,3-4-3,8-4-4,32-7-20,16-6-43,8-10-62,-2-12-106,-11 0-388</inkml:trace>
  <inkml:trace contextRef="#ctx0" brushRef="#br0" timeOffset="21657.7849">7248 9298 11,'0'0'669,"0"0"-669,0 0 0,0 0 0,0 0 42,0 0-8,87-42-21,-73 26-1,-4-2-4,-3-1-4,-7-4-4,0 0-4,-17 6 3,-14 5-9,-14 10 1,-11 2 8,-9 12 1,-1 19 23,3 10 8,12 3 18,9 2-9,15-2-9,11-3-15,16-10-10,0-4-6,20-12 0,22-11 7,10-4 9,2-2-7,-6-23 2,-3-10-8,-9-9 4,-2-12-7,-2-9-9,2-2 4,-3-7-11,-2 2-9,0 5 4,-7 9 6,-7 12 7,-6 16 8,-9 14 1,0 10 8,0 6-7,0 0-2,0 0-6,-3 0-2,-20 12 5,-6 10 3,0 2 3,0 5-2,4 10 21,8 5 1,3 6 20,8 4-14,6-1-7,0-2 0,11-4-17,23-5 0,8-10 2,12-6-5,-2-11 1,6-14-6,-6-1-1,-7-1-3,-7-22-5,-9-9-20,-5-10 4,-4-6-17,-2-8-50,-9 0-1,-3-2-7,-6 5 42,0 12 10,0 8 47,0 15 4,0 11 41,-2 2-6,-4 5-5,-3 7-16,-5 22 25,-3 12 29,1 10 21,1-3-4,3 1-24,5-5 13,5-3-34,2-4-19,4-4-12,26-10-4,10-3-2,17-8-3,4-7-57,1-5-85,-6 0-142,-15-14-244</inkml:trace>
  <inkml:trace contextRef="#ctx0" brushRef="#br0" timeOffset="21838.8933">7725 9025 868,'0'0'99,"0"0"-42,0 0 20,0 0-73,0 0-4,183-32-40,-112 32-52,-15 0-140,-20 0-253</inkml:trace>
  <inkml:trace contextRef="#ctx0" brushRef="#br0" timeOffset="22082.9129">7979 8729 778,'0'0'82,"0"0"-25,0 0-2,0 0-8,0 0-10,139 24-17,-125 14-8,-8 2-11,-6 1 9,0-7 0,-3-8 1,-6-9 7,5-9-8,4-8-8,0 0 10,2 0 14,36-16-5,20-14-21,15-2-49,7-2-78,-7 4-222</inkml:trace>
  <inkml:trace contextRef="#ctx0" brushRef="#br0" timeOffset="23060.8178">9056 8288 539,'0'0'79,"0"0"5,0 0 42,0 0-29,0 0-47,140-16-4,-72 9-21,3 3-13,0 3-12,-7 1-13,-10 0-66,-13 0-100,-17 0-171</inkml:trace>
  <inkml:trace contextRef="#ctx0" brushRef="#br0" timeOffset="23279.6624">9384 8043 643,'0'0'88,"0"0"-61,0 0 15,0 0 41,0 0-23,0 0-53,-38-4 1,25 50 54,-1 10 4,-1 4-36,4 4-24,3 4-6,8 3 0,0-10-116,0-15-233</inkml:trace>
  <inkml:trace contextRef="#ctx0" brushRef="#br0" timeOffset="24793.7037">11116 7594 482,'0'0'78,"0"0"12,0 0 9,0 0-11,0 0-53,0 0-14,-74 8 14,35 32 19,-1 9 2,0 6-13,12-1-18,11-4-14,8-5 1,9-8-8,0-11-3,9-7-1,16-10 0,8-9 0,0 0-1,9-7-13,3-25-10,-1-18-17,-1-7 1,-10 7-20,-11 14 26,-10 18 34,-8 17 49,-2 1-22,-2 3-27,2 25 7,3 10 30,3 2-4,4 1-18,3-10-3,6-4-9,1-9 3,5-10 0,2-8-6,2 0-2,3-29 2,-8-12 5,-4-14-3,-10-7 4,-10 2 14,-2 6 0,-10 8 7,-21 6-14,-4 10-12,-5 3-1,4 8-4,5 6 0,4 8-23,3 5-80,5 0-90,15 0-151</inkml:trace>
  <inkml:trace contextRef="#ctx0" brushRef="#br0" timeOffset="25124.5531">11350 7100 461,'0'0'292,"0"0"-270,0 0 6,0 0 21,153-5-15,-114 41-19,-10 10-15,-12-1 4,-12 3-4,-5-10 1,0-6 0,-9-7 0,-4-9 8,-1-6 12,10-6 0,4-4 11,0 0 28,0 0 26,22-14-38,22-16-48,19 0-30,13 2-58,-1 8-144,-5 8-410</inkml:trace>
  <inkml:trace contextRef="#ctx0" brushRef="#br0" timeOffset="25963.9118">12230 7560 627,'0'0'47,"0"0"-21,0 0 30,0 0-14,83-108-28,-43 100-10,1 3-3,-2 5 12,-3 0 12,-7 18-7,-8 8-12,-9 6 3,-8 3-8,-4 1 4,0 2-3,-10 0-2,-9-4 6,2-6 0,3-8-3,8-8-2,1-7-1,3-5 3,2 0 14,0 0 36,0-21 21,13-9-61,14-9-12,4-1-1,6-8-1,-2 4-3,-1 4-7,-5 6 11,-10 8-3,-9 7 3,-4 6 11,-6 6 3,0 7 11,0 0-4,0 0-17,-4 3-3,-17 19-1,-5 6 16,6 2 12,6 2-8,8-1-4,6-3-10,0 0-1,18-2-2,20 0-3,12-3-39,6-6-77,0-13-173</inkml:trace>
  <inkml:trace contextRef="#ctx0" brushRef="#br0" timeOffset="26392.7835">13604 7360 996,'0'0'63,"0"0"-46,0 0 34,0 0-18,140-35-26,-78 35-6,-2 0-1,-6 3-8,-10 18-62,-19 5-89,-18 2-128,-7 1-289</inkml:trace>
  <inkml:trace contextRef="#ctx0" brushRef="#br0" timeOffset="26540.9394">13615 7678 764,'0'0'185,"0"0"-99,0 0 50,0 0-53,0 0-42,0 0-20,139-8-21,-37-6-37,6-4-56,-5-2-127,-7-4-241</inkml:trace>
  <inkml:trace contextRef="#ctx0" brushRef="#br0" timeOffset="26848.5173">14595 7209 687,'0'0'121,"0"0"6,0 0-11,0 0-56,0 0-46,0 0-11,-78-9-3,32 54 0,4 5 7,8 4 1,14 0-5,16-2 0,4-5 0,10-6 2,22-10-2,6-11 2,11-10 3,4-10 3,2 0 2,2-30 6,-8-15 23,-6-6-2,-12-4-20,-12 3 11,-19 2-13,0 4-18,-27 6-7,-17 16-52,-14 12-78,0 12-187</inkml:trace>
  <inkml:trace contextRef="#ctx0" brushRef="#br0" timeOffset="28622.136">11105 6152 570,'0'0'78,"0"0"-63,0 0 40,0 0 2,0 0-29,0 0-22,118-34 9,-27 29 7,23 2 13,22 3 0,11-2-16,-2 0-14,-14 2 1,-26-2-6,-31 2-48,-37 0-28,-34 0-35,-8 0-88,-50 2 12,-24 10-90</inkml:trace>
  <inkml:trace contextRef="#ctx0" brushRef="#br0" timeOffset="28884.7296">11274 6416 525,'0'0'96,"0"0"-27,0 0 50,0 0 13,0 0-41,0 0-84,123-66-6,-23 46-1,16 4 2,-3-2-2,-1 2 0,-9-3-13,-16 2-27,-20-1 10,-21 2 17,-15 4 9,-15 5 1,-12 2-23,-4 3-49,0 2-56,-4 0-154</inkml:trace>
  <inkml:trace contextRef="#ctx0" brushRef="#br0" timeOffset="30005.798">6636 7560 414,'0'0'16,"0"0"56,0 0 11,0 0 20,0 0-36,0 0-22,-20-19-7,20 19 7,0 7-32,0 41-8,0 36 13,-3 40 58,-19 44-15,-9 25-20,-10 16-22,1 6 1,3-17 4,8-18-10,15-23-4,14-29-10,0-24 0,18-21 0,9-21 1,0-20-1,0-19-32,4-16-51,0-7-63,-7-42-157</inkml:trace>
  <inkml:trace contextRef="#ctx0" brushRef="#br0" timeOffset="31001.6099">6720 7633 558,'0'0'18,"0"0"-18,176-43 0,-57 17 38,32-6 26,32-7-16,38-7-6,46-4-6,38-5-4,36-2-11,25-1-5,8-5-10,3-2 3,0-6-9,-18 1 10,-14-6 24,-30-1 2,-27 3 2,-15 5-28,-18 11-10,-20 13 0,-19 17-18,-17 14-8,-12 4-1,-12 6 27,1 4 0,-12 0-3,-10-3 3,-13 0 5,-17-8-3,-14-1 0,-9 3-1,-4 3 1,-3 6 0,-7 0-4,-3 0 2,-6 3 0,1 9-3,3 0 5,0-1-4,12 0 3,2 6-2,0 1 0,-7 0-2,-20-1 3,-22-5 0,-19-3-2,-16-4 0,-11 0 2,-1-3-42,0 6-48,0 0-70,-13 1 38,-2 5 88,5-2-61,7-7 4,3 3 59,0-6 32,3 3 5,7-3 71,1-2 26,6 0-8,3 0-11,-3 0-43,-1 0 48,-5 0-3,-3 0-25,1 0-17,-2 0-14,-2 0-8,-5 0 9,0 0-4,0 0-12,0 0-8,0 0-4,0 0-2,0 0-3,0 0-23,0 0-14,0 0-62,0 0-74,0 0 15,0 0 74,0 0 69,-5 0 18,3 0 4,2 0 13,0 0 77,0 0 20,0 0-14,0 0-23,0 0-32,0 10-16,0 11-8,0 20-9,0 23 13,0 20-1,0 14-11,0 18-12,0 13-1,0 3-94,0-9-175</inkml:trace>
  <inkml:trace contextRef="#ctx0" brushRef="#br0" timeOffset="31708.5964">6885 9559 191,'0'0'29,"0"0"50,0 0 22,0 0-7,0 0-19,0 0-43,-69 0-26,69 0-5,0 0 5,0 2 21,0 3 7,21 4 35,25-3-4,34-4-15,54-2-19,64-17 0,70-29-19,73-16 5,62-14 8,50-1-16,35-4 0,18 2-9,-1 7-4,-23 10 4,-42 12 3,-70 14-3,-76 12-2,-69 12-8,-60 9-123,-49 3-92,-40 0-122</inkml:trace>
  <inkml:trace contextRef="#ctx0" brushRef="#br0" timeOffset="32981.7373">10965 10386 267,'0'0'305,"0"0"-176,0 0-55,0 0-13,0 0-20,0 0-5,-96 37 14,53 25 33,5 4-31,14-2-27,13-3-14,11-11-8,0-9-3,17-10-1,14-11 0,3-10-21,6-10-18,5 0 5,0-32 17,1-17 14,-5-9-17,-9-2-3,-9 13 2,-9 18 22,-8 15 24,-4 14 27,3 0-46,-1 7-5,5 18 0,2 10 19,2-3-13,8-8-1,1-9-5,7-8 3,2-7 7,-2-8-4,3-25-5,-8-11 1,-6-12 3,-10-11 4,-8-6 16,0 5 6,-6 8-5,-23 11 14,-5 19-10,-6 9-27,-5 10-3,3 7-5,3 4 4,5 0-27,14 22-66,11 4-69,9 1-158</inkml:trace>
  <inkml:trace contextRef="#ctx0" brushRef="#br0" timeOffset="33267.4718">11243 9914 756,'0'0'143,"0"0"-78,0 0-28,0 0-17,0 0-14,136 37 22,-91 9-10,-12-3-13,-12-5-4,-11-10-1,-8-10 0,-2-10 0,3-8 1,-1 0 26,8-8 52,13-22-27,18-9-52,12 0-4,5 13-38,-7 14-28,-9 12-102,-15 12-196</inkml:trace>
  <inkml:trace contextRef="#ctx0" brushRef="#br0" timeOffset="33435.423">11789 10287 257,'0'0'718,"0"0"-627,0 0-14,0 0 2,0 0-74,165-51-5,-78 39-27,-4 7-60,-10 3-156,-24 2-243</inkml:trace>
  <inkml:trace contextRef="#ctx0" brushRef="#br0" timeOffset="33577.1892">12021 10451 960,'0'0'140,"0"0"-79,0 0-40,177-66-21,-79 50-1,2 2-58,-5-2-123,-10-2-185</inkml:trace>
  <inkml:trace contextRef="#ctx0" brushRef="#br0" timeOffset="34445.525">13737 10022 493,'0'0'201,"0"0"-120,61-103-18,-28 67-10,0 4 9,-4 11-22,-8 9-18,-13 8-15,-6 4 3,-2 0-5,0 9-5,-22 28 1,-29 17 8,-21 8 40,-3-2-27,1-6-15,12-9-7,17-7 3,10-8-3,12-11-5,10-6-9,11-9-8,2-4 3,22 0 19,25-3-6,17-9 9,8 7-7,4 3 4,-5 2-1,-2 0 2,-11 0-2,-20 0-2,-18 4-1,-14-4-9,-6 0-11,0 0 24,0 0 0,0-14 15,-8-11-8,-5-7-2,-4 2 12,7-1-6,0-2 2,2-1 1,8 2 0,0 0-7,0 6-6,0 8 9,0 8-1,0 6 18,0 4 0,0 0-16,0 0-11,0 24-2,-3 12 2,-3 10 35,0 4-10,3 7-1,3 1-9,0 4-10,0 6-5,0 5-17,0 2-67,0-11-105,9-17-306</inkml:trace>
  <inkml:trace contextRef="#ctx0" brushRef="#br0" timeOffset="34896.7175">14838 9992 635,'0'0'68,"16"-123"23,-12 65-46,1 4 21,-5 12-10,0 9-31,0 14-14,-6 13-4,-26 6-4,-21 0-2,-21 34 15,-16 15 6,2 9 15,14-2-14,28-6-12,21-13-9,17-8 0,8-7-2,6-8 0,27-4 0,14-10-8,7 0-6,3-5-2,-4-24-8,-3-7 18,-10-4 5,-9 8 2,-12 12-1,-13 13 45,-6 7 6,0 0-40,0 21-11,0 18 0,0 12 64,0 9-23,-10 4-25,-11 3-10,-4 6-6,3 4-49,2-7-131,6-14-363</inkml:trace>
  <inkml:trace contextRef="#ctx0" brushRef="#br0" timeOffset="35893.6642">15538 9978 174,'0'0'648,"0"0"-550,0 0-9,0 0 39,0 0-36,0 0-74,203-64-18,-80 52-8,-4 8-14,-29 4-21,-39 0-107,-39 18-160,-18 7-291</inkml:trace>
  <inkml:trace contextRef="#ctx0" brushRef="#br0" timeOffset="36216.6769">15509 10244 541,'0'0'286,"0"0"-194,0 0-21,0 0-51,163-36-14,-75 21-4,-4-5 0,-12-6-2,-17-8-10,-17-10 5,-15-14 1,-15-7-7,-8-12 4,0 1-2,-16 4 3,-15 14 2,-4 14 4,3 18 19,10 11 7,9 8 6,11 7-1,2 0-10,0 0-21,15 32-7,16 21 7,3 17 30,-8 14-6,-14 1-3,-12-6-12,-7-7-9,-29-1-1,-2-2-23,1-1-101,3-15-180</inkml:trace>
  <inkml:trace contextRef="#ctx0" brushRef="#br0" timeOffset="36725.5796">16866 9828 723,'0'0'17,"0"0"-2,0 0 28,0 0 84,0 0-6,0 0-121,-10-27 16,-17 91 19,-2 5 25,3-4-36,7-7-12,10-7-11,9-7-1,0-10 0,0-10-25,0-8-25,7-11-30,16-5 9,10-10 56,12-29-20,6-15 19,-4-5 16,-9 12 0,-14 15 35,-12 16 43,-3 14-6,-5 2-31,4 0-40,7 16 2,2 10 4,3 3 0,0-6-4,0-3-3,3-10 1,-1-10 2,-2 0 1,2-14 7,-4-22 2,2-13 4,-2-21 1,-1-13 5,-1-1-7,-9 6-10,-7 18-6,0 23-2,-31 18-17,-16 19-50,-11 3-99,2 27-189</inkml:trace>
  <inkml:trace contextRef="#ctx0" brushRef="#br0" timeOffset="36951.549">17683 9633 935,'0'0'86,"0"0"-51,0 0-23,0 0-12,170-40-14,-101 40-28,-13 17-78,-23 2-154,-29 1-312</inkml:trace>
  <inkml:trace contextRef="#ctx0" brushRef="#br0" timeOffset="37085.6336">17663 9892 700,'0'0'169,"0"0"-79,0 0-36,0 0-39,172-62-15,-77 51-33,11-1-142,-11-4-299</inkml:trace>
  <inkml:trace contextRef="#ctx0" brushRef="#br0" timeOffset="38045.517">19413 9326 487,'0'0'294,"0"0"-251,0 0-19,0 0 30,0 0 16,0 0-3,-47-50-34,92 42-32,32-2-1,26 1-14,11-2 12,-7 1 2,-27 4 1,-29-1 0,-28 7 4,-19 0-4,-4 0-1,0 0-3,0 0-5,0 0-5,-2 0 9,-8 0 4,5 0 1,1 0-1,4 0 6,0 0 2,0 0 5,0 0-3,0 0 0,0 0 7,0 0 1,0 0 1,0 0-8,0 0-4,0 0-1,0 0 3,0 5-9,-1 24-3,-15 15 3,-9 23 20,-12 12 5,-3 7-7,-5 4-12,1 9-1,-3 5-5,-4 5-9,-1 4-60,1-15-109,8-26-182</inkml:trace>
  <inkml:trace contextRef="#ctx0" brushRef="#br0" timeOffset="48506.823">13693 12232 642,'0'0'74,"200"-23"-64,-71 10 5,5-1 16,-15 8 3,-34 3-16,-30 3-14,-26 0-4,-20 0-7,-9 0-34,0 9-55,-34 7 5,-6 0 0,-6-2-201</inkml:trace>
  <inkml:trace contextRef="#ctx0" brushRef="#br0" timeOffset="49051.5305">14022 12293 185,'0'0'72,"0"0"-52,0 0 18,0 0 29,0 0-19,0 0-9,58-51-3,-48 44 4,-6-4 24,1 3 6,-1 1-3,-4 6 7,0 1-2,0 0-33,0 32-32,-11 21 33,-14 18 67,-7 8-38,4-1-28,1-3-21,9-3-9,7-7-9,7-9-2,4-6-8,0-10-77,20-15-145,16-24-190</inkml:trace>
  <inkml:trace contextRef="#ctx0" brushRef="#br0" timeOffset="49597.5093">14814 12483 942,'0'0'61,"0"0"-39,0 0-16,0 0-3,0 0 1,167-44 1,-80 44-3,-7 0-1,-18 0-2,-23 2-23,-22 12-88,-15 6-22,-2 6 8,-31 6-21,-24 1 5,-15 6-33,0-2 174,5-6 1,16-4 82,15-8 17,17-9-3,10-6 4,7-2-16,0-2 42,31 0-33,25 0-40,20-6-28,11-4-10,1 0-15,-7 4-15,-5-2-150,-11-4-182</inkml:trace>
  <inkml:trace contextRef="#ctx0" brushRef="#br0" timeOffset="50543.9989">16388 11569 563,'0'0'108,"0"0"-38,-14-113-8,17 69-8,30 0-18,7 6-13,9 9 0,5 9-21,4 8-1,0 8 4,-9 4-5,-16 12 0,-18 26-7,-15 15-2,-5 9-2,-43 8 11,-16 2 11,-13-4 8,2-5 2,6-13-7,13-10-4,19-14 7,16-11 14,17-9-5,4-6 8,0 0 9,13 0-17,28 0-10,20-3-5,16-11-8,5 2-3,-1-2 0,-2 4-24,-10-1-97,-11-2-157</inkml:trace>
  <inkml:trace contextRef="#ctx0" brushRef="#br0" timeOffset="50848.9466">17181 11355 568,'0'0'69,"0"0"-42,0 0 26,0 0 25,0 0-54,0 0-19,7 77 79,-7-29-9,0-2-7,-13-3-40,4 2-22,0-3-6,7 2-39,2-1-96,0-13-135,0-10-203</inkml:trace>
  <inkml:trace contextRef="#ctx0" brushRef="#br0" timeOffset="51030.6285">17480 11310 569,'0'0'220,"0"0"-143,0 0-63,0 0 38,-11 126 47,1-54-23,4-2-34,1-1-30,5-6-12,0-2-14,7-7-107,7-19-204</inkml:trace>
  <inkml:trace contextRef="#ctx0" brushRef="#br0" timeOffset="51239.8462">17097 11437 875,'0'0'106,"0"0"-74,0 0 40,0 0 16,0 0-76,196-112-12,-41 88-15,18 4-35,-13 4-72,-28 2-112,-38 1-164</inkml:trace>
  <inkml:trace contextRef="#ctx0" brushRef="#br0" timeOffset="52058.4139">16379 12443 20,'0'0'512,"0"0"-436,0 0-41,0 0 28,0 0 14,0 0-14,-60-31-43,58 31-12,2 0 4,0 0 10,0-2 15,0 2-12,0 0-4,0 0 2,0 0-11,13-6-7,25 0-1,37-4 3,42-4-7,43 0 0,39-2-2,21 0 0,-8 4-3,-34 4-18,-51 5-12,-46 3-14,-39 0-3,-24 0 23,-15 0 3,-3 0-16,0 0-64,-23 7-21,-14 3-175</inkml:trace>
  <inkml:trace contextRef="#ctx0" brushRef="#br0" timeOffset="52650.5035">16912 12865 552,'0'0'104,"0"0"-51,0 0-25,0 0 29,0 0 21,0 0-25,0 0-30,-2-76-18,-14 86 1,-12 26 22,-6 12 75,-6 13-41,6 1-29,10 0-15,10-8-11,9-8-3,5-9-4,0-10-8,23-10-16,10-15-9,11-2-12,7-26 2,6-33 8,1-13-4,-10-2 12,-7 20 27,-16 22 2,-14 21 49,-7 11 3,0 0-53,6 18 7,1 15 19,7 7 4,4-2-26,9-1 1,7-13 0,4-15-5,0-9 5,1-9 3,-9-34-5,-8-18 2,-15-14 13,-11-12 15,-8 1-8,-33 8-11,-5 12-12,-2 18-3,11 17-10,14 18-52,17 9-144,6 4-604</inkml:trace>
  <inkml:trace contextRef="#ctx0" brushRef="#br0" timeOffset="54180.5092">18582 12136 106,'0'0'457,"0"0"-355,0 0-65,0 0 46,0 0 4,0 0-63,113-14-20,-35 6 14,9 2-7,-2 6-11,-10 0-4,-10 0-115,-20 0-101,-25 4-242</inkml:trace>
  <inkml:trace contextRef="#ctx0" brushRef="#br0" timeOffset="54360.2345">18746 12472 869,'0'0'85,"0"0"-83,161-38 3,-63 20 0,-2 4 0,-14 9-5,-14 5-5,-20 0-130,-19 0-151</inkml:trace>
  <inkml:trace contextRef="#ctx0" brushRef="#br0" timeOffset="56340.4253">20401 12267 618,'0'0'108,"0"0"-84,0 0 26,0 0-24,0 0-21,0 0 7,138-41 14,-62 24 25,32-5-2,48-3-13,45-6-4,42 0 3,19 0-11,-2 5-16,-19 8-8,-46 4 0,-50 6-16,-55 4-29,-53 2-11,-37 2-72,-10 0-68,-45 0-264</inkml:trace>
  <inkml:trace contextRef="#ctx0" brushRef="#br0" timeOffset="56806.1632">20655 11592 824,'0'0'32,"0"0"10,0 0-16,39-114-9,13 94-10,8 4-4,6 10-1,-1 6 2,-10 0-3,-15 22-1,-16 10-2,-20 7-3,-4 4 5,-23 6 0,-22 2 12,-12-1 9,-3-4 8,6-7-2,19-12-11,15-8-12,11-7 1,9-5-1,0 0 5,0-1-4,4-2 3,16 0 3,5-2 0,6-2-5,7 0-4,11 0-1,14-2-1,10-14-17,5-1-36,0-4-28,-4 1-74,-10-5-163</inkml:trace>
  <inkml:trace contextRef="#ctx0" brushRef="#br0" timeOffset="57040.4151">21531 11450 535,'0'0'131,"0"0"-74,0 0 28,0 0 10,0 0-6,0 0-54,6-43-35,-6 75 0,0 11 26,-6 7 9,-4 4-10,3-2-18,7 0-7,0-3-27,0-8-73,5-9-93,9-13-124</inkml:trace>
  <inkml:trace contextRef="#ctx0" brushRef="#br0" timeOffset="57234.4386">21930 11279 628,'0'0'149,"0"0"-115,0 0-27,0 0 135,-24 165-29,10-99-56,4-1-26,8-5-15,2-9-11,0-2-5,10-8-52,1-6-86,-7-15-139,-4-12-181</inkml:trace>
  <inkml:trace contextRef="#ctx0" brushRef="#br0" timeOffset="57418.5983">21359 11458 868,'0'0'114,"0"0"-30,0 0 1,85-121-64,23 94-21,29 1-3,12 9-52,-1 10-90,-19 2-178</inkml:trace>
  <inkml:trace contextRef="#ctx0" brushRef="#br0" timeOffset="57923.7013">21421 12483 805,'0'0'152,"0"0"-143,0 0 0,0 0 64,0 0-33,0 0-40,179-30-10,-73 13 0,-7-1-3,-19 2-15,-22 2 15,-20 2 2,-13 2 11,-12 4 3,-9 2-1,-4-1 3,0-2-3,0-3-1,0-2 0,-8 0 8,3 2-7,0 0 8,5 6-5,0 2 3,0 2-2,0 0-1,0 0 2,-2 0 5,2 0 9,-2 0-5,-7 9-7,-5 26-7,-5 17 35,-8 12 4,1 8-9,0 8-19,-1-1-12,-4 7-1,0 7-13,0 4-58,4 2-84,8-16-165</inkml:trace>
  <inkml:trace contextRef="#ctx0" brushRef="#br0" timeOffset="61318.6874">23726 11589 433,'0'0'48,"0"0"-44,0 0 13,0 0 29,0 0-7,0 0-27,14-72-1,-14 66 29,0 1 12,0-1-8,0 3 6,-3 3-17,-21 0-22,-17 0 6,-8 21 32,-4 9-14,11 0-23,8 5-5,19-1-1,11-2-6,4-1-4,7 3-13,30 2 8,10 7 0,-5 1 9,-11 0 0,-13-4 0,-15-3-17,-3-8-1,-11-3 1,-21-8 16,-10-1 1,-2-10 4,3-3-1,7-4 0,7 0-1,6-20 6,3-6 4,5-4-7,13 5 4,0 4-1,5 7-6,27 11 6,4 3 4,6 0-10,7 0 6,5 0-1,0 0-5,0 0-1,-4 0 2,-12-3-2,-14-7 2,-13 0-2,-5-2-1,-6 1-60,0-6 10,0-1-78,0 0-151</inkml:trace>
  <inkml:trace contextRef="#ctx0" brushRef="#br0" timeOffset="61709.285">23934 11891 755,'0'0'56,"0"0"-51,0 0-3,0 0 7,118-97-5,-95 71-4,-8-3 0,-11-2-13,-4 5-16,0 4 29,0 10 15,-11 11 17,-16 1-2,-8 12 23,-8 22-2,-1 8 29,10 2-11,12 0-33,17-4-16,5 1-15,27-2-2,34-1-3,16-8-32,9-12-104,-5-18-161</inkml:trace>
  <inkml:trace contextRef="#ctx0" brushRef="#br0" timeOffset="62488.7686">24586 11696 355,'0'0'160,"0"0"-128,0 0 8,0 0 11,0 0-27,0 0-20,-31-20-1,27 20 5,2 0 9,2 0 8,0 0-14,0 0 0,0 0-10,0 0 4,0 0-5,0 0 2,0 0-2,0 0-2,0 0 2,0 0 9,0 0-1,0-3-7,0 3 7,0 0 0,-7 0-6,1 6 7,-4 9 41,0 1-17,7-1-9,3-5-11,0-6-4,0 0-8,0-4 2,0 0 2,0 0-5,7-3-10,-1-7-8,-3 2 14,-3 3 4,0 2 1,0 3 3,-9 0 3,-5 0 12,3 0-3,4 7-8,5-3-5,2 1 3,0 0-6,0-1 1,0-3 2,11-1 4,5 0-7,-3 0-9,-1 0 1,-4-3 3,-1-16-4,-4-1-13,1-2 5,-4 2 10,0 6 5,-20 7 2,-18 7 13,-11 1 21,-11 30 10,0 9 42,10 9-38,17 4-11,20 1-13,13-2-9,20-2-14,37-7 3,24-10-4,8-13-29,5-12-91,-3-8-89,-8-15-281</inkml:trace>
  <inkml:trace contextRef="#ctx0" brushRef="#br0" timeOffset="69089.1097">14246 11265 63,'0'0'0,"0"0"0,0 0 29,0 0 45,0 0-36,0 0-4,0 0 16,-16-30 8,16 26-4,-2-1-18,2 0-2,0-1 16,0-2 5,0 2-21,0-1-4,0 4-20,0-1-3,0 2 3,0 2-4,0 0 0,0 0 2,0 0 2,0 0-7,0 0-3,0 0-3,-32 8-1,-36 14 4,-45 10 4,-42 13 6,-36 6-7,-19 10 0,0 6 2,14-2 1,20 0 1,31-7-7,31-3 3,25-8-2,22-3-2,9-3 2,-2-6 1,-4-3-2,1-2 1,4-4-1,18-7 1,12-8-1,13-2 0,7-6 2,4-3 0,5 0 2,0 0 6,0-12-6,0-4 13,3 2 2,-3 4-4,0 2-4,0 0-5,0 4-1,0 0-3,0 4 5,0 0-2,0 0 1,0 0-5,0 0-2,0 0 1,0 0-3,11 16 3,9 26 0,6 26 19,0 26 5,-12 24 4,-11 21-8,-3 22 6,0 31-8,-29 14-7,-6 7-1,-7 2-7,-3-22 2,14-15-3,15-19 0,16-22-1,0-14 2,22-19 2,9-18-3,-2-17-2,-4-20 1,-9-17 2,-5-20-2,-9-5-2,-2-7 0,0 0-7,0-5-6,0-18-38,0-7-87,0 2-66,0 3-222</inkml:trace>
  <inkml:trace contextRef="#ctx0" brushRef="#br0" timeOffset="69397.0961">11781 14261 528,'0'0'35,"0"0"10,0 0-10,0 0-20,0 0 27,25 122 25,-2-50-32,0-1-18,-3-13-3,-1-20-8,0-18 21,0-12 9,6-8-3,12-12-1,15-26-8,10-14-18,8-14 1,-5-3-7,-7-1-13,-8 8-114,-14 12-157</inkml:trace>
  <inkml:trace contextRef="#ctx0" brushRef="#br0" timeOffset="72170.9881">13593 14645 107,'0'0'204,"0"0"-124,0 0-37,0 0 12,0 0 26,0 0-10,15-35-41,-15 35-13,0 0 24,0 0 7,-6 8 6,-17 30 33,-6 14 0,0 10-14,7 2-30,11-1-20,11-5-17,0-5 1,15-6-7,21-9-1,7-16 1,1-8-3,1-14-15,-8 0-8,-5-2 2,-6-24-4,-3-18-19,-6-5-45,1-6 25,-5 11 50,-5 18 17,-4 15 32,-4 9 30,0 2-37,0 9-24,2 16 18,9 8 20,2-1-19,6-2-13,7-4-5,1-11-2,1-8 5,4-7 4,-5-4 0,0-24-1,-5-18-1,-4-14-1,-4-12 10,-3-13-5,-9-5-4,-2 6 4,0 18 7,-27 13-3,-7 24-15,1 12 0,6 17-16,3 2-48,3 42-60,8 17-110,5 3-146</inkml:trace>
  <inkml:trace contextRef="#ctx0" brushRef="#br0" timeOffset="72504.1499">14738 14596 949,'0'0'81,"0"0"-35,0 0-9,0 0-35,116-53 2,-38 53-8,2 5 4,-9 17-13,-17 2-70,-20 8-54,-15 0-51,-19 4-77</inkml:trace>
  <inkml:trace contextRef="#ctx0" brushRef="#br0" timeOffset="72652.0826">14805 14995 622,'0'0'178,"0"0"-62,0 0 14,0 0-39,0 0-76,178-40-13,-78 22-2,-1 4-6,-9 7-85,-22 4-115,-12 3-195</inkml:trace>
  <inkml:trace contextRef="#ctx0" brushRef="#br0" timeOffset="73399.9847">16040 14369 608,'0'0'94,"0"0"-55,0 0 4,0 0-5,121-88-33,-59 86-5,-2 2-1,-2 5 1,-15 27 0,-6 9-2,-15 11 2,-10 10-5,-12 5 4,-5-4 1,-31 0 3,-14-7 28,-6-10-1,2-12-10,12-9-5,13-13 20,13-6 7,12-6 11,4 0-12,0 0 5,0 0-12,25 0-14,21-9-13,18-6-5,12 3-2,2 0-7,-2 5-44,-5-5-70,-5-2-181</inkml:trace>
  <inkml:trace contextRef="#ctx0" brushRef="#br0" timeOffset="73850.6294">16998 14337 305,'0'0'114,"0"0"-24,0 0-4,0 0-16,0 0-17,0 0-3,39-79-5,-39 79 21,0 0 6,0 17-66,0 15 34,-4 12 68,-13 6-52,7 3-27,0 5-13,6 0-11,4 0-5,0-2-7,2-6-68,20-12-115,8-15-138</inkml:trace>
  <inkml:trace contextRef="#ctx0" brushRef="#br0" timeOffset="74071.0451">17336 14316 795,'0'0'148,"0"0"-118,0 0-16,0 0 32,0 0 42,-3 111-52,3-62-10,0-5-17,0 6-5,0 2-4,0-2-32,0 4-115,0-14-153,0-18-274</inkml:trace>
  <inkml:trace contextRef="#ctx0" brushRef="#br0" timeOffset="74280.6685">16926 14395 277,'0'0'537,"0"0"-384,0 0-70,0 0-1,72-104-54,17 92-24,23 3-4,13 4 0,-2 1-17,-14 1-66,-17 3-112,-28-5-108</inkml:trace>
  <inkml:trace contextRef="#ctx0" brushRef="#br0" timeOffset="75127.86">17997 14225 609,'0'0'103,"0"0"-53,0 0-8,0 0-22,0 0 1,0 0 2,116 163 6,-112-96-18,-4 4-7,0-5-1,-17-13-3,-8-12 3,5-10 4,3-18-2,9-9 0,6-4-3,2 0 52,0-17 27,10-21-57,23-17-22,11-7-2,6 0 1,6 6 0,2 9 3,0 5 4,-6 3 11,-9 7 4,-19-1 16,-12 1-1,-12-2-26,-7 0-8,-33-2-4,-9 5 0,-2 8-4,11 5-29,15 5-16,19 13-55,6 0-123,13 8-183</inkml:trace>
  <inkml:trace contextRef="#ctx0" brushRef="#br0" timeOffset="76370.2893">12919 16276 397,'0'0'156,"0"0"-77,0 0-15,0 0-13,125-41-30,-88 78 4,-5 20 1,-10 1-19,-10 0 7,-8 0 1,-4-7-6,0-4-7,-2-11 9,-14-8-9,5-11 9,5-12 14,6-5 12,0-5 52,9-30-27,28-14-56,19-14-2,13-10 0,5-6-4,-7-6 2,-13 5-2,-19 7 6,-19 15-2,-13 15 12,-3 7-5,-19 8 1,-22 11-3,1 4-8,3 8-1,14 5-2,10 0 2,9 0-2,-1 0-23,-4 23-63,-6 12 25,-5 10-113,6-1-18,9-3-88</inkml:trace>
  <inkml:trace contextRef="#ctx0" brushRef="#br0" timeOffset="76770.2245">14261 16302 692,'0'0'141,"0"0"-43,0 0-7,0 0-66,132-76-16,-52 68-4,-2 8-5,-7 0 0,-13 8-41,-13 20-87,-13 2-89,-22 6-103</inkml:trace>
  <inkml:trace contextRef="#ctx0" brushRef="#br0" timeOffset="76928.2269">14373 16605 558,'0'0'197,"0"0"-97,0 0 64,0 0-30,0 0-96,0 0-29,201-58-6,-101 51-3,0 2 0,-4 1-37,-5 4-115,-13 0-168</inkml:trace>
  <inkml:trace contextRef="#ctx0" brushRef="#br0" timeOffset="78218.0404">16647 15623 376,'0'0'91,"0"0"-32,0 0-30,0 0 24,0 0 9,0 0-29,-19 36 48,-7 8 41,-6 11-35,-1-2-6,6-2-26,10-4-33,13-6-11,4-5-6,0-9-2,13-2 1,10-9-4,12-12-5,4-4-7,2 0-5,-3-22-3,-1-14-7,-3-1-13,-7 6-9,-7 8 49,-10 15 1,-3 8 13,5 0-7,7 0-4,11 5 28,2 9 6,7 2-20,1-2-8,4-9-5,6-1 1,-3-4-2,-6 0 0,-11-4 1,-10-15 2,-13-11-1,-7-19-1,0-11 3,-9-6 2,-20 0-2,-7 8 0,-4 13-7,2 17-6,7 14-1,9 10-29,9 4-61,3 22-106,6 6-143</inkml:trace>
  <inkml:trace contextRef="#ctx0" brushRef="#br0" timeOffset="78704.2561">16083 16370 608,'0'0'150,"0"0"-27,0 0-25,0 0-46,176-100-30,-25 74 8,44-6-7,34-3-17,7 0 2,-13-1-8,-40 8 0,-54 12-2,-49 6-64,-35 10-97,-35 0-95,-10 14-218</inkml:trace>
  <inkml:trace contextRef="#ctx0" brushRef="#br0" timeOffset="79087.1378">16611 16619 492,'0'0'247,"0"0"-181,0 0 0,0 0 45,0 0-39,-12-102-69,73 98-3,1 4 5,-6 0-1,-11 12-4,-22 12-1,-13 13-2,-10 6 3,-16 11 0,-28 3 23,-12-3-9,-2 0-6,1-7-4,4-1 0,9-14 6,13-11-4,11-11-2,11-10 5,9 0 18,0 0 10,13 0-12,31-5-14,16-12-8,26-1-2,4 8-1,-5 2 0,-5 8-31,-10 0-79,-19 4-161,-8 4-152</inkml:trace>
  <inkml:trace contextRef="#ctx0" brushRef="#br0" timeOffset="79337.9826">17364 16566 581,'0'0'126,"0"0"-9,0 0-9,0 0-13,0 0-34,0 0-37,9-31-17,-13 62 34,-10 8 2,3 1-20,0 6-13,11 3-10,0-5-2,0-3-54,15-4-56,6-7-94,-2-16-62,4-14-152</inkml:trace>
  <inkml:trace contextRef="#ctx0" brushRef="#br0" timeOffset="79518.0417">17648 16575 499,'0'0'170,"0"0"-13,0 0 3,0 0-55,0 0-52,0 0-39,8 4 5,-21 36 40,-5 11-25,7 0-24,11 0-10,0-1-10,5-3-73,15-10-95,-5-14-218</inkml:trace>
  <inkml:trace contextRef="#ctx0" brushRef="#br0" timeOffset="79734.9605">17315 16487 709,'0'0'266,"0"0"-121,0 0-66,0 0-9,0 0-46,0 0-24,206-72-2,-78 66-30,-3-2-40,-20-5-50,-22 3-59,-25-3-6,-16-4-31,-18 1-163</inkml:trace>
  <inkml:trace contextRef="#ctx0" brushRef="#br0" timeOffset="80250.0019">19068 15695 907,'0'0'77,"0"0"-17,0 0-29,0 0-24,135-53-7,-54 53-2,1 21-52,-10 11-61,-26 0-71,-24 8-98</inkml:trace>
  <inkml:trace contextRef="#ctx0" brushRef="#br0" timeOffset="80416.8237">18987 16145 507,'0'0'320,"0"0"-191,0 0-9,0 0-7,0 0-76,100-111-31,3 90-6,12 8 0,2 7-35,-10 6-88,-19-4-137,-18 0-242</inkml:trace>
  <inkml:trace contextRef="#ctx0" brushRef="#br0" timeOffset="81441.008">20858 15129 811,'0'0'119,"0"0"-67,0 0 19,0 0-55,166-80-14,-39 71 1,12 0-2,-12 5 0,-31 4-1,-30 0-2,-32 0-6,-23 0 2,-11-2 6,0 2-4,-16-5 0,-15 2 4,-4 1 4,3 0 5,10 0-9,11-1 8,7 3 9,4 0 6,0 0-11,0 0-12,0 0 0,0 0-2,-8 19 2,-3 23 3,-6 13 29,-3 7 0,2-1-6,3 3-16,1-5-8,5 3-1,-2 5-1,3-5-20,-1 4-54,0-7-81,4-18-176</inkml:trace>
  <inkml:trace contextRef="#ctx0" brushRef="#br0" timeOffset="82176.7426">20487 15941 199,'0'0'266,"0"0"-189,0 0-25,0 0 53,0 0-11,0 0-28,-56-14-15,95 14-26,31-4 18,41-6-5,51-4-14,38-8-17,34-4 1,19-6-6,-10 3-2,-30-3 0,-50 12-11,-56 9-8,-46 7-34,-38 4-75,-21 0-17,-2 4-35,-15 7-59</inkml:trace>
  <inkml:trace contextRef="#ctx0" brushRef="#br0" timeOffset="82605.1509">21031 16449 745,'0'0'114,"0"0"-82,0 0 36,0 0-25,35-120-37,23 98 1,3 3-6,1 7 3,-10 12-2,-13 0 5,-12 8-5,-15 28-2,-12 9-4,0 5 4,-35 2 3,-15 1 2,-9 6 12,-2-9-3,2-2-9,10-11-3,16-11 0,15-17-1,14-5 2,4-4 21,0 0 30,15 0-24,33-13-13,16-6-16,13 3-2,9 6 0,-1 1-64,-5 5-121,-7-1-205</inkml:trace>
  <inkml:trace contextRef="#ctx0" brushRef="#br0" timeOffset="82866.1011">21859 16298 70,'0'0'644,"0"0"-527,0 0-7,0 0-5,0 0-15,0 0-80,26-66-5,-39 115 36,-10 2 18,-2 5-32,4 1-18,9-7-7,10 2-2,2-1-47,6-12-40,23-6-116,0-21-132,3-12-193</inkml:trace>
  <inkml:trace contextRef="#ctx0" brushRef="#br0" timeOffset="83047.9864">22200 16145 583,'0'0'147,"0"0"9,0 0-69,0 0-77,0 0 66,-38 121 16,11-62-33,7-9-31,9-2-14,11-4-14,0-3-9,8-6-60,17-12-97,2-6-125,-5-13-283</inkml:trace>
  <inkml:trace contextRef="#ctx0" brushRef="#br0" timeOffset="83258.185">21832 16208 737,'0'0'172,"0"0"-72,0 0 17,0 0-24,0 0-64,0 0-26,160-106-6,-35 88-16,11 0-56,-7-4-70,-20-9-175,-31 8-275</inkml:trace>
  <inkml:trace contextRef="#ctx0" brushRef="#br0" timeOffset="85926.6373">5743 14788 638,'0'0'29,"0"0"10,0 0-36,0 0-2,0 0-1,0 0 17,132 28-3,-109 9-7,-6 5-5,-8 8 1,-4 8 11,-3-6-6,5 0-5,1-9-1,2-11 1,-2-19 0,-1-4-1,-3-9 3,0 0 22,6-22 66,7-24-53,10-17-18,7-19-8,4-12-6,0-8-3,-7-2-3,-12-3 21,-11 11 4,-8 13 12,-23 21 0,-20 16-21,-8 16-18,5 12-1,6 12-4,15 6-33,14 2-36,11 28-85,0 2-49,31 11-114</inkml:trace>
  <inkml:trace contextRef="#ctx0" brushRef="#br0" timeOffset="86132.4087">6712 14522 570,'0'0'266,"0"0"-259,115-109-7,-57 96-5,-2 10-15,-7 3-111,-13 18-164</inkml:trace>
  <inkml:trace contextRef="#ctx0" brushRef="#br0" timeOffset="86287.4089">6725 14988 928,'0'0'105,"0"0"-26,41-109-57,27 81-22,18 2-17,15 1-91,1 0-164</inkml:trace>
  <inkml:trace contextRef="#ctx0" brushRef="#br0" timeOffset="86506.9697">7683 14495 919,'0'0'119,"0"0"-59,71-128-23,26 82-16,44-5-15,29 2-5,8 5-1,-10 0-8,-32 12-65,-43 7-40,-48 10-101,-45 1-173</inkml:trace>
  <inkml:trace contextRef="#ctx0" brushRef="#br0" timeOffset="86745.2179">7759 13614 525,'0'0'222,"0"0"-112,-9-106-20,7 91-2,2 10 6,0 5-36,0 1-58,0 32 1,19 14-1,5 17 4,2 12-4,-6 13 0,2 13-45,-4 11-84,0 1-116,8-2-147</inkml:trace>
  <inkml:trace contextRef="#ctx0" brushRef="#br0" timeOffset="86948.1927">7891 14837 710,'0'0'187,"0"0"-116,0 0 34,0 0 4,0 0-56,129-80-51,-11 35-2,20-3-2,3 6-9,-19 12-40,-30 8-51,-34 14-88,-32 8-156</inkml:trace>
  <inkml:trace contextRef="#ctx0" brushRef="#br0" timeOffset="87175.3951">8247 14691 609,'0'0'100,"0"0"-31,20-104 12,5 79 7,2 17-19,-3 8-21,0 10-13,1 30-3,-5 8 12,-2 8 1,-4 6-19,-1-3-18,3-1-8,3 5-6,1-5-64,1-11-134,-6-15-265</inkml:trace>
  <inkml:trace contextRef="#ctx0" brushRef="#br0" timeOffset="87706.0831">4698 14253 576,'0'0'51,"0"0"-25,0 0 13,0 0 24,0 0-33,-30 135 54,56-3 25,19 32-25,12 24-19,3 6-20,6-2-20,-8-9-7,1-9-12,-3-26-3,-5-12-3,1-13-4,-6-21-16,-1-14-14,-5-19-58,-2-34-18,-11-22-137,-5-22-75</inkml:trace>
  <inkml:trace contextRef="#ctx0" brushRef="#br0" timeOffset="88258.2441">4968 14369 680,'0'0'28,"-8"-104"61,43 51-23,52-14-21,62-21-18,69-21 8,67-14-2,65-15-4,48-3-10,29 4-10,13 11-5,-6 15-4,-25 19-7,-49 14-43,-74 22-30,-90 18-13,-89 18-27,-65 11 0,-42 8 27,0 1-43,-13 0 136,-1 0 5,10 0-4,4 0-1,0 0-64,0 0-15,0 3 42,0 6 27,0-3 10,0-2 39,0 0 10,0-3 15,0-1 1,0 3-9,0-2 3,0 8 8,0 10 10,0 20 6,20 28-5,16 28 13,4 32-5,11 17-24,5 13-12,2 3-32,7-14-11,-7-10-6,-10-13-1,-7-11-10,-10-5-27,-11-7-34,-11-4-45,-9-9-87,0-26-163</inkml:trace>
  <inkml:trace contextRef="#ctx0" brushRef="#br0" timeOffset="88791.4104">6116 16525 415,'0'0'53,"0"0"20,0 0-40,0 0 7,0 0 91,0 0 8,4-38-91,111-8-38,63-20 8,57-25 16,60-16-21,46-14-7,42-12 1,28 0-7,1 2 0,-11 2 0,-38 17 0,-50 19 0,-64 20-37,-72 11-151,-69 5-241</inkml:trace>
  <inkml:trace contextRef="#ctx0" brushRef="#br0" timeOffset="89377.1038">3493 15986 345,'0'0'8,"0"0"9,0 0 33,-119-107-2,97 71 32,6-5 2,9-3 2,7 7-18,0 16-1,0 4 19,15 17-29,8 0-55,10 26-2,10 18 2,1 7 15,3 0 3,4 0-7,-3-12-7,1-13 4,2-16-6,4-10 8,10-31 8,8-42-4,3-25 3,-4-16-3,-16-6-5,-20 16-9,-17 26-3,-15 35-45,-4 27-75,0 16-132,0 21-291</inkml:trace>
  <inkml:trace contextRef="#ctx0" brushRef="#br0" timeOffset="89596.0824">4146 15680 286,'0'0'503,"0"0"-491,0 0-12,0 0 15,26 117 4,1-98 7,9-6-6,8-13 4,14 0 0,6-13 7,6-24-14,3-11-9,-1-10 1,-1-19-1,7-11-8,0-16-87,-5-10-125,-3 6-419</inkml:trace>
  <inkml:trace contextRef="#ctx0" brushRef="#br0" timeOffset="97212.9481">23122 15363 347,'0'0'115,"0"0"-49,0 0-2,0 0 7,0 0-16,0 0 8,0 0 2,0 0 4,0-59-18,0 57-4,0 2 9,0 0-14,0 0-42,0 28 5,0 20-5,-17 10 44,-1 5-6,-1-1-20,8-4-8,3 0-4,4-4-3,-1-4-3,2-2-28,1-3-25,2-10-86,0-12-84,0-15-115</inkml:trace>
  <inkml:trace contextRef="#ctx0" brushRef="#br0" timeOffset="97467.9059">23390 15378 590,'0'0'122,"0"0"-49,0 0 17,0 0-2,0 0-36,0 0-52,8-18 4,-8 50-4,0 12 39,0 8 17,-17 5-21,-10 3-10,2 0-6,5 6-7,9-4-12,11 2-5,0-6-59,5-5-58,19-18-123,8-21-154</inkml:trace>
  <inkml:trace contextRef="#ctx0" brushRef="#br0" timeOffset="97663.6979">23109 15705 565,'0'0'168,"0"0"-88,0 0 56,0 0-1,0 0-61,0 0-72,129-46-2,-31 38-65,3-2-87,-10 2-256</inkml:trace>
  <inkml:trace contextRef="#ctx0" brushRef="#br0" timeOffset="97986.2447">23614 15575 870,'0'0'105,"0"0"-61,0 0-7,149-102-27,-90 97 2,-5 5-12,-10 8 0,-13 18-4,-11 10-1,-20 1 1,0 3-13,-31-1 17,-17 2 45,-4-1-8,3-5-10,7-6-7,11-3-8,10-8-2,10-10-2,7-2-4,4-6 17,0 2-2,9 4-6,28-6-2,15 4-5,12-4-6,3 5-33,-5-5-88,-12 0-200</inkml:trace>
  <inkml:trace contextRef="#ctx0" brushRef="#br0" timeOffset="98137.208">23789 15784 610,'0'0'377,"0"0"-251,0 0-76,114-81-39,-19 78-11,15 3-76,-8-5-147,-15-4-364</inkml:trace>
  <inkml:trace contextRef="#ctx0" brushRef="#br0" timeOffset="98504.5441">23593 16447 1020,'0'0'87,"0"0"-37,0 0 37,0 0-46,0 0-38,185-118-3,-59 87-8,22 3-27,-6 2-48,-28 8-94,-42 3-104,-47 15-325</inkml:trace>
  <inkml:trace contextRef="#ctx0" brushRef="#br0" timeOffset="98703.9869">23599 16615 916,'0'0'246,"0"0"-163,0 0 43,0 0-33,84-112-72,32 68-20,36 0-1,26-1-7,13 4-8,-9 2-34,-30 7-11,-43 14-16,-51 4-32,-50 11-96,-23-2-140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1:13:32.215"/>
    </inkml:context>
    <inkml:brush xml:id="br0">
      <inkml:brushProperty name="width" value="0.05292" units="cm"/>
      <inkml:brushProperty name="height" value="0.05292" units="cm"/>
      <inkml:brushProperty name="color" value="#FF0000"/>
    </inkml:brush>
  </inkml:definitions>
  <inkml:trace contextRef="#ctx0" brushRef="#br0">5155 6032 94,'0'0'70,"0"0"-22,0 0-2,0 0 0,0 0-17,0 0 13,0 0-1,0 0-5,-9-8-1,9 8-19,0 0-7,0 0-6,0-3 0,0-1-1,0 1-1,0-2 2,0 0 13,0 0 6,-2-1-10,2 3-3,0-4 1,0 2-7,0-2 0,0 3 0,0-2-3,0 0 0,0 0-1,0 3 2,0-2 5,4 3 10,-2 2 3,-2 0-12,0 0-1,0 0-6,3 0-5,-1 0-4,3 12-1,2 16 10,-1 9 26,1 2-17,-1 2 9,4-1-15,-2-5 1,5-3 1,-3-9-5,1-11 3,-5-4-2,-4-5-1,2-3 7,2 0 26,7 0 20,5-20-34,4-3-16,-2-5 0,-2 0-2,-5 3-1,-4 1 0,0 7-10,-2 0 8,-3 7-1,-2 5-1,1-1-9,-3-1 1,0 4-2,2-5 10,-2 1-4,0 2-12,0 0 2,0 1 12,0 1 4,0 1 1,0-1 0,0 3 1,0 0-8,0 0 4,0 0-1,0 0-1,0 0-3,0 0-3,0 0 2,0 0-1,0 0 4,0 0 1,0 0-1,0 0 7,0 0-1,0 0 1,0 0-1,0 0-1,-2 0-1,-1 0 2,-1 0 1,2 0 0,2 0-3,-2 0-2,2 0 4,0 0 1,0 0 1,0 0 0,0 0 3,0 0 0,0 0 0,0 0-4,0 0 0,0 0-1,0 0-1,0 0 2,0 0 0,0 0 4,0 0-1,0 0 7,0 0 19,0 0-8,0 0 0,0 0-9,0 0-2,0 0-5,0 0 3,0 0-3,0 0 4,0 0-1,0 0 0,0 0-4,0-2 1,0 0-3,0-1-2,0 1 2,0-3-2,0 3 1,0 0-1,0 2 0,0-2 0,0 1 1,0 1-1,0-3 0,0 2 1,0-2-1,0 3 1,0 0-1,0 0 0,0 0 0,0-1 0,0-3 0,0 1 0,0-2 0,0-2-1,0 3 1,0-2 0,0 0 0,0 5 1,0-4 1,0 5-2,0 0 0,0 0-3,0 0-4,0 0-5,0 0-3,0 17 8,0 7 2,-2 10 5,-1 1 3,1 5-2,-1 3 3,1 1 10,2 0-7,-2 2-2,0 2 0,2 1-1,0 5-1,0 6-2,0 2 1,0-4-1,0-4 0,4-10-1,6-8 0,0-10 0,-3-2 1,0-4-1,0-4 1,-5 1 1,-2-5-2,0-2 0,0 0-2,0-1-6,0 0 8,-13-1 1,3-2-1,0-4 4,-10-2-2,4 0 0,-11 0-2,-4 0 7,-6-10-6,-2-7 3,-3-4 8,-1-9 9,1-8 12,8-8 20,10-11 5,15-7-11,9-6 0,38-5 0,42 5-43,35 4-4,26 10-24,13 6-42,-11 4-155,-22 2-443</inkml:trace>
  <inkml:trace contextRef="#ctx0" brushRef="#br0" timeOffset="2288.9307">6178 6191 424,'0'0'75,"0"0"-45,0 0 44,0 0 33,0 0-36,0 0-40,0 0-10,97-23-2,-42 11 10,-1 1 0,-3 2-29,4 5-21,-9 4-103,-11 0-148</inkml:trace>
  <inkml:trace contextRef="#ctx0" brushRef="#br0" timeOffset="2465.2792">6193 6382 26,'0'0'782,"0"0"-687,0 0-71,0 0 45,0 0-63,153-28-6,-71 16-19,-2 3-28,-6 2-68,-20-3-43,-17 3-194</inkml:trace>
  <inkml:trace contextRef="#ctx0" brushRef="#br0" timeOffset="4415.5184">8201 6043 124,'0'0'212,"0"0"-167,0 0 15,0 0 26,0 0-28,0 0-22,-10 0-12,10 0 0,0 0 1,0-2 11,0 2 1,0-5-11,0-2-11,-2-1-13,2-6-1,-4-3-1,1-3 0,-3-4-5,-4-1 4,-1 4-9,-9 4 4,-4 3-2,-9 8 5,-8 6-4,-5 0 0,-1 20 7,-2 18 7,-2 15 8,3 2 18,9 8 1,7-5-23,14-5 7,11-6-11,7-9 0,0-10-4,15-10-3,2-6-2,2-12 2,9 0 18,4-10 18,8-26-17,6-14-5,-4-12-14,-4-2-10,-7 6-6,-8 13 11,-5 19 5,-9 14 10,-7 12 7,-2 0-17,0 12-30,0 25 30,0 9 2,-5 8 31,1-4-6,4-3-19,0-8 2,22-9-8,19-4-2,9-9-19,8-9-25,0-8 10,-6 0-54,-6-23-85,1-16-194</inkml:trace>
  <inkml:trace contextRef="#ctx0" brushRef="#br0" timeOffset="5435.2052">9175 5881 349,'0'0'98,"0"0"-69,0 0 10,0 0 23,0 0-39,0 0 14,17-85-7,-17 85-22,-13 0-6,-16 0 11,-14 0-13,-12 23 2,-5 5 2,6 6 9,14 2 4,13-4-11,18-3-1,9-1-5,9-2-3,38-1 3,19 2 10,11-5 6,-4-3-16,-13 1-6,-19-6 5,-22 1-10,-19-1-14,0 1-23,-35-1 29,-23 3 19,-11-2 9,-4-6 7,9 1 4,20-6 7,15-1-1,18-3-7,11 0 1,0 0 28,7 0-8,30-7-35,19-17-3,21-8-1,7-4-1,0-4-23,-3 0-16,-14 1-7,-18 7 31,-18 13 11,-11 6 5,-14 10-1,-6 1 0,0 2-1,0 0 1,0 0 20,-15 0-13,1 0 1,4 0-2,5 0-1,5 0 3,0 0 6,0 0-10,0 7 5,0 14 8,0 2 10,0 8 7,5 5-19,1 0-3,1 4-5,2 0-7,2-4-46,1-6-81,1-9-53,-3-14-299</inkml:trace>
  <inkml:trace contextRef="#ctx0" brushRef="#br0" timeOffset="5611.0955">9540 5753 725,'0'0'84,"0"0"-60,0 0 2,0 0-26,0 0-35,0 0-224,38-3-172</inkml:trace>
  <inkml:trace contextRef="#ctx0" brushRef="#br0" timeOffset="5991.3978">9734 6025 739,'0'0'80,"0"0"-26,0 0-16,0 0-38,0 0-9,0 0 7,47 81 2,-39-35 0,-5 0-1,-3-6 1,0-8 0,0-6 4,0-12-4,-3-8 0,1-3 3,2-3 6,0 0 17,0-27 40,5-21-59,28-12-7,11-2-20,6 14 0,-1 15 20,-9 17 12,-13 12 10,-7 4-9,-6 0-1,-6 15-5,-1 4 4,-3 5 3,-4 3-9,2 3-2,-2 2-3,7-2-61,2-12-124,7-12-317</inkml:trace>
  <inkml:trace contextRef="#ctx0" brushRef="#br0" timeOffset="6681.2099">10659 5668 406,'0'0'47,"0"0"8,0 0 10,0 0-36,0 0 39,-80 109 12,49-44-8,4 2 22,12-2-24,7-1-32,8-1-18,3 2-8,33-2-3,4-4-9,2-5-11,1-12-50,-4-10-11,5-11-47,6-19-9,8-2-21,2-28-59</inkml:trace>
  <inkml:trace contextRef="#ctx0" brushRef="#br0" timeOffset="7205.2882">11131 5819 452,'0'0'49,"0"0"3,0 0 11,0 0 39,0 0-36,0 0-66,-26-35 9,15 72 2,-3 9 58,5 0-9,3 0-24,6-1-12,0-8-8,0-3-4,13-5-11,5-9-1,2-8-6,-2-10-15,4-2 5,3-10 12,4-28-10,4-11-27,-6 3-29,-5 12 40,-8 14 30,-10 14 30,-2 6 11,0 0-41,2 26-3,3 12 3,3 9 29,-1-1-18,4-5-8,2-10 1,-4-11-4,1-10-13,-4-8-1,6-2 14,8-18 52,4-24-22,8-19-14,-5-5 12,-13 4-9,-9 6-3,-7 10 1,-5 12-17,-24 7-5,-6 13-51,-12 11-100,0 3-85,3 0-234</inkml:trace>
  <inkml:trace contextRef="#ctx0" brushRef="#br0" timeOffset="7650.0893">11901 5479 428,'0'0'148,"0"0"-65,0 0 2,0 0-27,0 0-55,0 0 3,9 129 38,-9-60 26,0-1-14,-7-4-20,-7-8-1,8-4-12,4-10-7,2-8-8,0-7-3,17-9-5,17-6-3,13-10-2,8-2-34,3-9-34,-4-17-103,-18-1-200</inkml:trace>
  <inkml:trace contextRef="#ctx0" brushRef="#br0" timeOffset="7813.9865">11991 5842 483,'0'0'244,"0"0"-161,0 0-5,0 0 2,0 0-79,0 0-1,162-63-66,-104 61-56,-11-2-194</inkml:trace>
  <inkml:trace contextRef="#ctx0" brushRef="#br0" timeOffset="8455.1178">12623 5886 296,'0'0'320,"0"0"-230,0 0-4,0 0 12,0 0-40,0 0-52,72-12-1,-7-1 6,19 3-4,0 1-7,-8 2-14,-16 5-14,-20 2-46,-22 0-47,-18 0-121,0 0-195</inkml:trace>
  <inkml:trace contextRef="#ctx0" brushRef="#br0" timeOffset="8670.6097">12846 5715 474,'0'0'78,"0"0"52,0 0-34,0 0 17,0 0-51,0 0-12,0-51-50,0 67 2,0 15-1,0 7 47,0 4-18,0 0-14,0 4-13,0 2-3,4 6-27,5-6-129,7-7-197</inkml:trace>
  <inkml:trace contextRef="#ctx0" brushRef="#br0" timeOffset="9343.3311">13980 5749 332,'0'0'74,"0"0"-18,0 0 4,0 0-1,0 0-34,0 0-20,58-69-5,-64 67-3,-30 2 3,-22 0 17,-11 17 13,-2 10 40,10 8-9,18 1-22,22 2-10,17-4-10,4 1 2,17-6 2,31-3-23,12-10 22,10-12-15,-1-4 16,-6-9-8,-8-22-7,-10-9-5,-13-6 15,-12-2 0,-16 4-6,-4 6 2,0 4-7,-14 8-7,-10 3 0,-7 9-6,-9 9-34,-4 5-72,0 0-95,13 0-254</inkml:trace>
  <inkml:trace contextRef="#ctx0" brushRef="#br0" timeOffset="9573.2055">13866 5392 666,'0'0'110,"0"0"-11,0 0 7,0 0-72,0 0-34,0 0 0,-4 112 49,4-42-20,0 6-15,0 0-3,-4 5-3,-3 3-8,1 4-13,-6 5-69,-1-8-102,-5-6-154</inkml:trace>
  <inkml:trace contextRef="#ctx0" brushRef="#br0" timeOffset="10590.0206">12625 6266 565,'0'0'174,"0"0"-157,0 0-16,147-5 22,-66-6 1,6 3-24,-6-5-49,-1-10-174</inkml:trace>
  <inkml:trace contextRef="#ctx0" brushRef="#br0" timeOffset="11190.3889">14479 5066 711,'0'0'45,"0"0"-30,0 0 3,0 0 3,128 143 32,-75-38 1,-12 22-20,-22 8-22,-19 0-1,0-7 0,-35-9 0,-23-13-6,-18-11 3,-8-5-8,-2-15-2,11-7-104,15-18-64,17-18-223</inkml:trace>
  <inkml:trace contextRef="#ctx0" brushRef="#br0" timeOffset="13507.645">6207 8448 343,'0'0'157,"0"0"-141,0 0-6,0 0 49,0 0 12,0 0-25,0 0-4,0 0 7,0 0-12,0 0-29,0 0-2,0 0 4,0 0 4,0 0 6,0 0-2,0 0 2,0 0-5,0 0-11,0 0-4,0 0-2,0 0-1,0 0 3,0 0 0,0 0 1,0 0-1,0 0 0,0 0-4,0 0 2,0 0-5,0 0-23,0 0-29,0 0-25,0 5-54,0-5 6,0 0-214</inkml:trace>
  <inkml:trace contextRef="#ctx0" brushRef="#br0" timeOffset="14384.4755">4959 7936 266,'0'0'265,"0"0"-222,0 0-14,0-122 47,0 103 12,0 5-59,7 1-17,-3 6-4,0 2-3,4 3 0,0 2-2,7 0-1,8 20 4,4 10 16,0 8-1,-5 2-11,-2-4-8,-2-5 2,-5-8-2,-4-9-2,0-6-8,-2-8-2,3 0 10,9-22 8,7-19-8,8-16-5,-2-3 3,0 2-1,-5 12 4,-9 14-1,-9 14 15,-5 6-7,-4 9-2,0 3-6,0 0-6,0 0-17,0 19 4,0 23 18,-2 13 1,0 12 10,0 8 0,2 7 11,0 8-6,-2 5-5,2-5-9,0-4 2,0-12-3,0-12-7,0-10-10,0-12 3,0-11 6,0-10 3,0-6-1,-10-8-2,-9-5 8,-17 0 2,-9-2 2,-5-21 6,0-6-2,10-5 21,11-4 11,15-4 4,14-8 25,9-8-34,38-6-8,22-5-27,32 6-12,24 8-101,8 6-140,-5 10-477</inkml:trace>
  <inkml:trace contextRef="#ctx0" brushRef="#br0" timeOffset="14610.4097">6259 7798 699,'0'0'90,"0"0"-90,0 0-8,175-30-20,-103 30-103,-14 0-221</inkml:trace>
  <inkml:trace contextRef="#ctx0" brushRef="#br0" timeOffset="14765.1142">6193 8163 521,'0'0'428,"0"0"-353,0 0-41,0 0-34,148-52-1,-43 36-41,9 6-92,-12-4-161</inkml:trace>
  <inkml:trace contextRef="#ctx0" brushRef="#br0" timeOffset="15479.2349">7570 7351 273,'0'0'59,"0"0"28,0 0 3,0 0 0,0 0-16,0 0-23,-50-86 2,50 82 4,0 1-16,0 3-4,0 0-32,0 29 9,0 15 0,0 11 55,-11 12-21,2 0-13,2 3-25,7 0-5,0 2-5,12-6-62,17-6-59,2-15-71,3-21-156</inkml:trace>
  <inkml:trace contextRef="#ctx0" brushRef="#br0" timeOffset="15792.2965">7991 7421 428,'0'0'159,"0"0"-91,0 0-11,0 0-7,0 0-35,0 0-5,-143 62 9,106-7 1,16-1-3,14-4-10,7-6 4,8-4-10,33-14 6,17-10-5,10-16 0,6 0 5,1-32 15,-8-18-9,-15-14-8,-15-2 15,-24 2 24,-13 9 1,-21 13-36,-25 14-9,-11 18-11,2 10-30,-1 10-82,12 20-123,11 5-286</inkml:trace>
  <inkml:trace contextRef="#ctx0" brushRef="#br0" timeOffset="16588.1384">9353 7233 456,'0'0'13,"0"0"-4,0 0 62,-116-22 5,73 26-11,-5 24-25,0 6-3,6 5-12,9 6-4,13-3-9,15-1-4,5-6-6,13-1-1,26-1 2,5-1 0,1-2 0,-14-5 2,-11-4-5,-16-7-8,-4-2-14,0-3 21,-31-4 1,-11-3 2,-12-2 6,-2 0-2,10-18-2,6-8 0,18-6 9,17-1 9,5-2 2,22-2-19,29 5-5,23 4-16,11 6 13,6 4-4,-6 3-2,-18 1-1,-16 5 8,-15-1-4,-16 6 6,-9 2 3,-9 2 1,-2 0 0,0 0-3,0 0 1,0 2 1,-2 12-3,-7 8 36,1 2-12,1 2-13,7 3-5,0 0-6,0 2-19,19-2-76,0-6-110,-2-11-293</inkml:trace>
  <inkml:trace contextRef="#ctx0" brushRef="#br0" timeOffset="16746.1466">9508 7106 824,'0'0'66,"0"0"5,0 0-71,0 0-1,0 0-123,0 0-209</inkml:trace>
  <inkml:trace contextRef="#ctx0" brushRef="#br0" timeOffset="17120.5064">9692 7323 309,'0'0'528,"0"0"-441,0 0-41,0 0-18,0 0-23,0 0-5,102 60-7,-91-16-2,-8 0 4,-3-2 0,0-3 1,-14-9-5,-3-8-3,3-11-7,7-4 4,3-7 14,4 0 1,0-20 26,0-21-16,15-10-10,18-4-4,8 9-8,-3 12 12,-5 19 8,-8 8 16,-3 7-20,-2 0 7,0 16-2,-2 6 11,-2 2-6,-8 0-4,-1 2-10,0 6-10,-3 3-53,5-6-88,0-4-215</inkml:trace>
  <inkml:trace contextRef="#ctx0" brushRef="#br0" timeOffset="17878.1532">10682 6976 473,'0'0'45,"0"0"17,0 0-35,0 0 29,0 0-41,0 0-15,6 55 0,-26 24 82,-16 23 37,-11 11-20,1 1-19,7-1-25,24-8-41,15-10-10,42-15-4,33-17-16,25-19-32,15-25-42,6-15-61,-7-4-59,-23-31-203</inkml:trace>
  <inkml:trace contextRef="#ctx0" brushRef="#br0" timeOffset="18112.7166">11297 7386 772,'0'0'67,"0"0"-54,142-33-13,-22 22 0,17 2-6,-8 4-34,-27 2-45,-38 1-42,-34-2-80</inkml:trace>
  <inkml:trace contextRef="#ctx0" brushRef="#br0" timeOffset="18375.3036">11350 6856 487,'0'0'78,"0"0"-21,0 0 29,0 0-23,0 0-63,0 0 4,0 39 42,0 2 10,0 2-35,0 2-10,0 1-11,5-3-7,17-6-94,6-12-127</inkml:trace>
  <inkml:trace contextRef="#ctx0" brushRef="#br0" timeOffset="18582.5111">11617 6754 627,'0'0'97,"0"0"-17,0 0-10,0 0-54,0 0-3,0 0 1,-6 128 19,6-72-24,0 0-9,6-4-7,13-3-73,-7-13-96,-7-13-122</inkml:trace>
  <inkml:trace contextRef="#ctx0" brushRef="#br0" timeOffset="18767.3335">11312 6916 658,'0'0'153,"0"0"-35,0 0-28,0 0-27,87-111-56,-2 95-7,21 5-6,8 11-51,-8 0-108,-18 10-155</inkml:trace>
  <inkml:trace contextRef="#ctx0" brushRef="#br0" timeOffset="19264.6489">11733 7483 731,'0'0'74,"0"0"-24,0 0 10,0 0-24,0 0-35,119-8 6,-77 8-7,-9 0 5,-10 8-5,-10 11-11,-10 3-7,-3 4 1,-9 3 14,-28 2 3,-11 4 2,-10-6-1,-2 0-1,10-10-1,17-6-15,17-8-5,14-5 21,2 0 13,2 0-12,27-2-1,13-8-22,13 4 22,5 4 16,0 2-6,-7 0 10,-12 6 5,-15 10-23,-13 3-2,-13-5-12,0 9 12,-22-1 17,-33 0 16,-11 1 10,-8-7-13,11-9-24,7-3 1,13-4-7,13 0-31,18-4-53,12-14-85,9-6-362</inkml:trace>
  <inkml:trace contextRef="#ctx0" brushRef="#br0" timeOffset="19876.1806">12525 6912 531,'0'0'149,"0"0"-148,0 0 5,0 0 59,-47 134 37,27-72-20,1 3-35,9-7-3,4-2-15,6-3-21,0-4-2,0-6-6,10-10-13,15-8-51,11-12-20,5-13-48,5 0-140</inkml:trace>
  <inkml:trace contextRef="#ctx0" brushRef="#br0" timeOffset="20056.1541">12228 7227 727,'0'0'124,"0"0"-37,0 0-30,0 0-47,143-42-10,-76 42-13,-7 0-100,-9 0-20,-13 0-91</inkml:trace>
  <inkml:trace contextRef="#ctx0" brushRef="#br0" timeOffset="20856.0527">13445 7287 217,'0'0'523,"0"0"-447,0 0-30,0 0 35,0 0-31,0 0-50,87 2 12,-2-2 0,4 0-9,-2 0-3,-16-2-3,-17-3-57,-12 2-23,-9-3-22,-12 0-116</inkml:trace>
  <inkml:trace contextRef="#ctx0" brushRef="#br0" timeOffset="21120.2079">14821 7187 925,'0'0'50,"147"-12"-47,-49 12 0,2 0-3,-11 0 0,-15 0-25,-19 2-50,-14 3-8,-19 2-57,-15-6-147</inkml:trace>
  <inkml:trace contextRef="#ctx0" brushRef="#br0" timeOffset="21376.6053">14857 6770 111,'0'0'503,"0"0"-388,0 0-32,0 0 5,0 0-52,0 0-36,-3 30 0,3 16 16,0 8 1,0 2-17,0-1-1,7-2-92,9-9-74,1-13-118</inkml:trace>
  <inkml:trace contextRef="#ctx0" brushRef="#br0" timeOffset="21595.2085">15148 6636 589,'0'0'70,"0"0"16,0 0 41,0 0-67,0 0-60,0 0 0,0 106 35,0-46 3,0-4-19,0 0-14,0-6-5,2-6-42,16-10-83,3-14-98,-2-13-197</inkml:trace>
  <inkml:trace contextRef="#ctx0" brushRef="#br0" timeOffset="21818.1833">14782 6745 779,'0'0'132,"0"0"-35,0 0-31,72-104-66,11 76-2,17 7 0,11 10-1,7 8-35,-2 3-63,-13 0-125,-23 0-108</inkml:trace>
  <inkml:trace contextRef="#ctx0" brushRef="#br0" timeOffset="22117.2016">15090 7560 716,'0'0'85,"0"0"-18,0 0 13,0 0-24,0 0-45,0 0-10,5 32 0,-1-2 11,-1 5 19,-3 11 13,0 5-14,0 3-11,-9 5-12,5-1-7,4-2-40,0-5-99,0-14-110,4-19-282</inkml:trace>
  <inkml:trace contextRef="#ctx0" brushRef="#br0" timeOffset="22416.1891">15369 7560 789,'0'0'142,"0"0"-80,0 0-12,0 0-36,0 0-14,0 0-3,122 14 0,-108 20-5,-10 3 6,-4 4-8,-2-3 7,-27 4 2,-6-4 1,-5-2 10,6-9 3,12-9-8,9-8 6,9-6 1,4-4 15,0 0 12,4 0-15,29 0-23,23-11-1,22-7-34,17-6-91,11-6-166</inkml:trace>
  <inkml:trace contextRef="#ctx0" brushRef="#br0" timeOffset="22826.0573">16284 6442 754,'0'0'15,"0"0"24,0 0 7,0 0-14,0 0-32,0 0 0,115-28 4,-75 73 2,4 25 7,-5 28 25,-8 24 16,-16 19-20,-15 9 2,-15 0-13,-36-5 3,-27-15-19,-19-13-2,-7-10-5,4-14-4,22-15-129,28-22-128</inkml:trace>
  <inkml:trace contextRef="#ctx0" brushRef="#br0" timeOffset="24934.5921">4709 10535 421,'0'0'142,"0"0"-92,0 0 7,0 0-15,0 0 29,0 0-30,0 0-18,20-32 10,-10 24 12,-2-2-8,1 1-4,0-3-10,-2-1-4,-3-1-12,-1-2-7,-3-4 2,0-4-4,0 0 0,-5 2-20,-15 5 8,-13 12 1,-13 5 1,-8 12 6,-14 27 4,-3 16 2,11 3 20,11-2 14,20 0-21,15-8-5,14-4-5,0-9-3,19-9 0,12-15-8,4-8 8,11-3 2,10-10 0,7-26-2,6-15-17,-2-7 0,-11 0-17,-16 12 34,-20 18 8,-15 18 62,-5 8-25,0 2-16,0 11-29,-3 18 2,-13 15 18,7 6-9,9 3-4,12-4-7,52-12-35,33-16-69,18-21-218</inkml:trace>
  <inkml:trace contextRef="#ctx0" brushRef="#br0" timeOffset="26903.43">1636 10553 296,'0'0'123,"0"0"-46,0 0-55,0 0 48,0 0-23,0 0-32,0 0-9,-19-58-3,19 52 2,0 0 15,0 4 18,0 0 3,0-1-26,0 3 7,0 0-12,0 0-10,0 0 0,-1 12 0,-9 13 18,-3 10 33,-5 2 0,3 6-31,1-3-7,1-2-10,0-2-1,5-4-2,6-6-65,2-12-71,0-12-130</inkml:trace>
  <inkml:trace contextRef="#ctx0" brushRef="#br0" timeOffset="27197.9629">1325 10256 553,'0'0'49,"0"0"-45,-127 97 43,88-39 38,5 4-11,14 8-9,8 1-24,12-1-26,0-2-8,23-8-7,24-8-38,15-14-59,11-14-88,2-18-56</inkml:trace>
  <inkml:trace contextRef="#ctx0" brushRef="#br0" timeOffset="27408.2398">1896 10369 845,'0'0'82,"0"0"-82,0 0 0,0 0 34,118 156 20,-86-75-28,-17 11-11,-15 3-15,-27 4 0,-40 3-2,-26-6-89,-5-15-118,11-26-319</inkml:trace>
  <inkml:trace contextRef="#ctx0" brushRef="#br0" timeOffset="28037.7513">5668 10403 851,'0'0'82,"0"0"-62,0 0 25,0 0 44,0 0-24,0 0-60,74 0-5,-10 0-12,3 2-38,-7 14-44,-16 2-112,-17 0-87</inkml:trace>
  <inkml:trace contextRef="#ctx0" brushRef="#br0" timeOffset="28200.989">5655 10767 693,'0'0'287,"0"0"-230,0 0-21,0 0 41,0 0-77,187-52-5,-105 43-27,-2 6-19,-13 1-104,-11 1-95,-15-7-204</inkml:trace>
  <inkml:trace contextRef="#ctx0" brushRef="#br0" timeOffset="36004.8573">6834 10138 242,'0'0'77,"0"0"-28,0 0-4,0 0-8,0 0-1,0 0-10,0 0-14,7-16 6,-7 16 2,0 0-1,0 0-1,0 0-4,0 10-4,0 20 23,-4 11 48,-11 7-13,2 3-12,-3 4-8,0-5-24,8-2-11,1-10-7,5-6-1,2-9-5,0-7-11,0-2-66,0-5 6,0 0-46,0-9-49,9 0-231</inkml:trace>
  <inkml:trace contextRef="#ctx0" brushRef="#br0" timeOffset="36527.7295">7158 10268 267,'0'0'39,"0"0"-33,0 0 1,0 0-2,0 0 58,0 0-2,3-78-7,-9 74 5,-7 4-9,-12 0 2,-2 19 0,-5 11-7,0 8-10,3 0 4,8 2-27,12 0-7,9-4-5,13-6 0,33-8-5,14-6 11,4-8-6,-4-8 12,-4 0-11,-16-15 9,-7-18-3,-8-7 3,-16-6 14,-9-2 24,0 0-8,-20 8-14,-15 7-8,-4 9-13,-5 12-5,-1 10-5,1 2-40,8 16-85,12 14-37,10 1-142</inkml:trace>
  <inkml:trace contextRef="#ctx0" brushRef="#br0" timeOffset="49979.7268">7705 10208 263,'0'0'68,"0"0"4,0 0 21,0 0-21,0 0-19,0 0-7,0 0-16,0-8 14,0 8-2,0 0-13,0 0-19,0 0-6,2 0-4,16 0 2,7 22 1,0 10 1,-1 11-2,-6 9-2,-7 2 1,-7 2-1,-4-4-2,0-8 1,-9-7-5,-8-11-6,-3-11 7,4-8 5,3-7 7,0 0-1,3-9 8,4-18 7,6-12-7,0-2-2,6-2-9,21 3-2,11 8-1,9 8-6,8 11 1,-1 4-8,-5 9 8,-12 0 3,-12 0-2,-9 20-5,-6 4 6,-5 4 2,-5 1-1,0-3 1,0-1-2,-8-3 3,-6-4 0,3-4 0,-1-3 2,9-8-2,-2 1 1,5-4-1,0 0 7,0 0 6,0-7 9,20-20-22,11-7-1,6-6-5,7 2 4,-2 4-2,-1 6-11,-7 9 7,-4 4 8,-8 9-2,-11 6 1,-2 0 1,-2 0 0,-7 21 4,0 4 10,0 5-3,0 2 0,-3-3-5,-5-2-6,0-1-4,2-4-46,-1 0-29,3-1-42,4-5-39,0-11-179</inkml:trace>
  <inkml:trace contextRef="#ctx0" brushRef="#br0" timeOffset="58639.3042">19330 6592 321,'0'0'64,"0"0"-36,0 0 8,0 0 21,0 0-27,0 0-25,0 0-2,0 9 11,0 19 22,0 10 18,0 8-13,0 15 2,0 14-6,0 14-6,-6 13 12,-2 11-5,1-3-16,-3-2 8,3-8-11,5-7-9,-2-9 7,0-8-3,-4-4 5,-1-10 0,5-2 16,4-9-16,0-7-5,0-10-6,0-3 3,0-12-7,2-5 1,3-1-4,-3-10 3,0 3-2,0-3 0,4-3-2,0 0-18,11 0-24,10-21-75,-1-19-241</inkml:trace>
  <inkml:trace contextRef="#ctx0" brushRef="#br0" timeOffset="60042.6923">19380 7445 475,'0'0'27,"0"0"-22,0 0-1,0 0-2,0 0-2,0 0 0,-43 0-6,43 0-1,0 0 7,0 0 8,0 0 6,0 0 5,0 0-2,0 0-6,0 0 8,0 0 13,0 0 12,0 0-5,0 0-4,0 0-25,0 0-8,0 0 1,0 0-3,0 0 0,0 0 2,0 0 1,0 0 11,0 0 22,0 0 7,0 0-11,0 0-8,0 0-11,0 0-8,0 0-4,0 0 1,0 0-2,0 0 1,9-1 2,16-2 6,6 1-7,2 0 2,1 2 5,-3 0-4,7 0-4,11 0 1,11 0 4,13 0-5,8 0 10,1 4-1,-8 0 0,-10 0-9,-10-1 4,-10-2 2,1 1-1,-1-2 7,4 0-2,2 0-8,8 2 1,5-1-8,4 2 7,2-3-3,-1 0 4,-2 0-3,-8 0-1,-7 0 4,-6 0 0,-1 0-2,3 0-2,0 0 0,5 0 0,-2 0 0,6 0 1,0 0 0,4 0 0,-2 0 3,0 0-4,0 0 0,-3 0 2,8 0-2,6 0 3,2 0-3,6 0-4,-2 0 3,-1 0 0,-1 0-1,8 0 2,3 0 0,10 0 0,4 0-4,-1 3 3,6-2-4,-6 1 2,-9-2 3,-7 3 0,-15-3-1,-5 0-3,-10 0-6,-9 0 0,-5-6-7,-12-3-28,-6 3-48,-15 2-62,-4 3-125</inkml:trace>
  <inkml:trace contextRef="#ctx0" brushRef="#br0" timeOffset="61085.8204">19438 7471 23,'0'0'311,"0"0"-299,0 0-11,0 0-1,0 0 0,0 0-21,-29 0 9,29 0 12,0 0 51,0 0 33,0 0-30,0 0-17,0 0-16,0 0-14,0 0-1,0 0 6,0 0 24,0 0 20,0 0-7,0 0-7,0 0-5,0 0-7,0 0-5,0 0-12,0 0-6,0 0 1,0 0-5,0 0-3,0 0-2,0 0-8,0 0-32,0 0-7,0 0-36,0 0-118,0 4-36</inkml:trace>
  <inkml:trace contextRef="#ctx0" brushRef="#br0" timeOffset="61217.1551">19438 7471 164</inkml:trace>
  <inkml:trace contextRef="#ctx0" brushRef="#br0" timeOffset="65247.4469">19438 7471 164,'-129'17'25,"125"-20"52,2 1 57,2 0-2,0 0-43,0-2-3,0 3-37,0-2-16,0-1-6,0 2 7,0-2-15,0 0-15,0 0-2,0 3 4,0-4 7,0 3 11,0-4 0,0 2 7,0-2-13,0 2 3,0-1-5,0-4-4,0 1-1,2 0 0,4-1 2,-4 2 0,0-3-3,-1 2 5,4 0-6,0 0 4,-1-2-8,6-4 2,-4 0-4,4-2 4,0-5-3,0 4 3,2-1 0,0 2 1,1 0 1,-2 2-3,0 0 3,0 0-4,-1-1 3,5-3-1,-2 0-3,-1 0-2,1-2-2,3 5 0,-3-2 1,1 2-1,-2 1 1,-1 3 0,-1-1 1,1 0 0,-1 0-1,1-4 2,3 0-2,0 0 0,-3 2-1,0 2 5,-2 0-5,2-1-1,-2 0 1,0-2 4,0 3-4,2-1 0,0-1 1,0 2-1,-1-3 0,3 1 1,-5 4 1,1 1-2,1 0 1,-4 1-1,5 2 0,-1-1 0,-4-2 0,5 1 0,0-1 0,0 0 2,-2 3 0,-5 2-2,1 0 4,0 2-3,-1-2 0,1 1 0,-3 0-1,2 1 1,2-2-2,4-1 1,3-2-2,0-1 0,1 2 2,-3 2 0,-7 2 1,1 0-1,-3 2 1,3 0-2,3 0-2,1 0 2,3 0-1,-1 0 1,-1 0 0,0 0 0,1 0-2,1 0 1,0 4 0,4 9 1,2-1 1,4 2 0,3 1-2,-6-1 4,0-2-2,-6-4 0,-4 1 0,-2 0-3,1 2 3,-1-1 0,1-1 0,0 1 0,-2 3-1,3 1 1,-2-2-1,3 2 1,4 0 0,-2-1 0,-1 2 0,0 1 0,-4-1-1,-2 2 1,3-3-1,-4-1 1,-2-2 0,6 1 0,-4 0 0,0 2 0,3-2 0,-1 0 1,-1 2-3,2-3 2,0 2 0,-3 1-1,0-2 2,1 2-2,-3 3 1,2-2 0,1 3 1,-1 3 0,1-2-1,-1 2 1,-3-7-1,3-2 0,0-3 1,-2 3-1,1-1 2,-1 0-1,3 1 1,-3 3-1,2-1-1,-2 2 1,3-3-1,-1 1 1,-2-2 0,3 1 1,-2-1 0,-1 0 0,2 0 0,0 2 2,1 1-4,-3-3 4,2 2-2,-2 3 0,4 0 1,-2 2-1,-3 2 0,4-1-2,-2 0 0,-3 0 1,1-1-1,2 2 1,-3-8 2,2 4 1,-2-5 0,2-3-1,-2 4-1,2 1 1,-1 0-2,4 2 0,-3 2 1,2-1 4,0 3-2,-1-5-3,1 2 2,-2-2-2,2-1-1,2 0 1,-2 1-1,-1-3 3,3-1-3,-2-1 0,-2 0 0,0 2 1,3-2-1,-3 7 0,3-5 0,1 3 1,1 2-1,-1-3 1,4 0-1,-5 2 1,5 0-1,-3 0 0,0 0 0,-3 0 0,3-4 1,-3 0-1,0-2 0,3-2-1,-5 1 1,3-4 0,0 3 2,-1-2-2,2 2 0,1 3 1,5 2 0,-3 1 0,3 0-1,-3-2 0,3-3 1,-5-2 0,6-1 0,2 0-1,6-2 2,-1 1 1,-1-3 1,0-1-4,-6 4 0,-2-4-2,-2 3 2,-3-1 2,-1-2-2,0-1 1,-1 0-1,5 0 3,0 0-3,7 0 3,-1 0-3,-2 0 1,1-8 2,-4 2-3,2-4 2,-1 1 2,1-3-1,-4-2-2,1-2 3,-3-3-3,0-1-1,0-4 1,0 3-1,3-2 2,1 3-2,-1 2 0,-1 1 1,1 3-2,0-5 2,2 3-1,-2-2 0,-2-3 1,0 0-1,-3-8 0,0-3-1,0 1 1,-1-6 0,-1 5 0,-2-1 0,3 4 0,0 3 1,1 2-1,0-2 0,0 1 1,1-5 1,-1-2-2,0 1 1,1-4-1,0 3 1,-1 0-1,3 2 0,1 2 0,0-2-1,-2 2 1,1-1 1,-1 0 1,2-1-1,-2 0-1,3-2 0,5-1-1,-2 3 1,1 1 0,6-2-1,-4 1 1,3 0 0,0 0 1,-5-3-1,1 4 0,-4-1 1,2 0-1,-1 0 0,2-4 0,1 2-1,1-3 1,-2 3 1,0 6-1,1 4 0,-2 5 0,-3 2-1,-3 3 1,1 0 0,0 5 0,0-5 0,1 3 0,4 1-2,1-2-1,0 0-2,1 1 2,-1-3 3,-2 4-1,2 3-2,-2 0 1,-3 3 1,-2 2-1,-4 0 2,2 0-3,5 0-2,5 0 1,7 0-2,4 0 5,2 0 1,0 0-3,-6 5-1,-9 2 2,-2 1 0,-1 4 2,-1-1-5,4 4 3,3 4 2,1 6-2,2 6 1,0 5 1,1 1 0,-1-2 0,1 2 1,-4-5-1,-1-5 0,-4-3 0,1 1 0,-1-4 0,-2 0 2,1 3-2,3 0 0,1 0 0,-2-1 2,0 6-2,2-3 0,-1 3 1,-1 0 1,2 1 0,-1 3-1,1-1 2,-5-2-2,1-4 0,-4 1 0,2-4-1,-5-1 1,2-2 2,-3-1-2,2 4 1,3 0 0,-4 0-2,2 1 1,-2-1 0,0-1-1,1-3 0,-1 3 0,0-4 0,-2 3 0,2-1 0,0 1 0,-2-2 3,2 3-2,4 0-1,-4 2 1,2 2-1,0 0 0,-1-2 1,-1 1-2,0 0 2,0-1-1,0-3 0,-1-3 1,6-3-1,-3-1 1,0-2 0,2 3 0,1-3-1,0 2 2,2 0-2,-2 0 0,1 0 0,4 2 1,-2 1 0,2 2-1,2-1 0,-4 0 1,-1-2-1,-1-4-1,-2 0 0,-2-2 1,3-2 2,-1 2-1,2 0-1,0 2 0,0 0 0,5 2 0,-2 0 0,-1 0 0,4-2 0,-2-1 0,1-4 3,-2 0 0,-3-1 0,4-4 2,1-2-3,5 1 1,2 1-2,0 1 2,-4-3-3,-3 0 2,2 0 1,-1 0 1,1 0 0,4-8 2,-1-6-5,-2-1 1,8-1-2,0-2 1,-2 1-2,-2-6 2,1 0-2,-4-3 2,1-6-2,-3 0 0,-1 3 1,-1-1 2,-3 2 0,-2 0-2,3-3 1,-1 1 1,3-6-2,3-2 0,-1-4-1,-1-2 1,-1 2 0,-5 5 0,0 2-1,0 1 1,-1 0 0,2-2-1,0-7 2,2-6 0,-2 0-1,4 0 0,-2 0 0,-2 5 0,1 4-1,-4 5 1,-2 6-1,3 0 1,-2 1 1,6 0-1,2-2 0,3-2 1,1 0-1,1 1 0,3 5-1,-2 1-3,2 5 4,-1-1-1,4 6 1,-3-6 0,9 3-2,0-1 1,3-5 1,0 3-2,-2 2-2,5 3 4,-5-1-7,-2 5-1,-4 3 8,-7 1 0,-3 1 0,-4 5-5,-2 2 5,0 0-2,7 0-7,1 0-5,4 14 0,1 18 5,0 12 2,-2 9 2,1 3 1,1 6 4,-1 0-1,2 0 1,-2 0 0,-5-1 1,-1-3-1,-9 2 0,-1-2 2,-1-2 2,-2 3 0,5-4 1,4 2 0,4 3-2,10-1-2,2 0 6,2-6-7,-2-9 4,-5-13-3,-6-4-1,-6-10 0,0-3 0,-6-2-16,1-2-2,-5-3-31,1 1-44,-1-8-79,0 0-178</inkml:trace>
  <inkml:trace contextRef="#ctx0" brushRef="#br0" timeOffset="65534.3654">22968 7583 440,'0'0'108,"0"0"13,0 0-10,0 0 25,0 0-48,116-86-71,-24 86-13,26 0 0,22 2-4,8 16 0,-2-6-69,-7-8-190</inkml:trace>
  <inkml:trace contextRef="#ctx0" brushRef="#br0" timeOffset="66777.5084">19938 6724 147,'0'0'180,"0"0"-125,0 0 9,0 0-3,0 0-5,0 0-18,0-49 3,0 49 12,0-2 15,0 0-21,3-4-37,2 0-6,2-4 14,-3 2 1,2-2-5,1-4-3,2 1 2,0-4-7,-2 5-1,-1 2 9,-6 4 8,0 2-9,2 2-1,1 2 1,2-4-3,-3 1-1,0 0-4,2-1-5,-2-1 7,1 2-2,-1 3 5,-2 0 4,0 0-14,2 0-1,0 15-16,0 26 17,-2 15 3,0 12 2,0 5 16,0-3-10,0 0 11,-8 2 5,-1 1-7,0-3-9,-2 0 16,0-9-19,-1-3 5,1-12-7,3-9 6,-2-4 0,1-10-8,3 0 0,-1-3 0,3-5 0,2 1-4,2-4 2,0 0 3,0-2-4,0-3 1,0 1-1,0-2 3,0-3-3,0 0 3,4 1-4,1-2 1,1 4 0,-2-2-1,0 0 0,-1-2 2,-1-1-2,-2-1 0,3 0-1,-1 0-4,-1 0 4,3 0-3,-4 0-8,5 0-12,5-3-43,-4-9-99,4-2-79,-10-3-55</inkml:trace>
  <inkml:trace contextRef="#ctx0" brushRef="#br0" timeOffset="67129.0917">19727 7425 64,'0'0'402,"0"0"-314,0 0 14,0 0-9,0 0-21,0 0-15,-4-44 1,4 42-10,0 2-16,0 0-20,0 0-12,0 0-9,0 7-8,0 7 17,11 6 23,4-5 2,6-3-1,6-6 3,8-4-7,5-2-1,3 0-4,-1-18-5,-7-6-10,-6 0-8,-6 0-35,-9-4-93,-3-1-235</inkml:trace>
  <inkml:trace contextRef="#ctx0" brushRef="#br0" timeOffset="67594.6262">19789 6837 441,'0'0'86,"0"0"0,0 0 10,0 0-16,0 0-8,0 0-3,6-17-7,-6 14-11,2 1 0,2-1-11,2-6-9,11-5-21,4-11-2,10-8-6,8-9 1,3-6-2,-1 4-1,-7 8 1,-8 9-1,-11 13-1,-6 7-1,-7 5 2,0 2 0,-2 0 0,0 0-5,2 12-16,5 22 6,4 13 15,9 12 0,2 3-26,3-3-89,-5-14-152,-5-13-310</inkml:trace>
  <inkml:trace contextRef="#ctx0" brushRef="#br0" timeOffset="68328.7161">19886 6295 347,'0'0'49,"0"0"-2,0 0 6,0 0 9,0 0-18,0 0-32,11-79-9,-11 61 1,-9 0 10,-5 2-6,1 2 4,-3 4 7,-3 3-6,-9 7-6,-5 0 3,-7 9-2,-4 17 16,8 4 8,7 1-3,13-2-6,12-5 1,4-2-13,0-7 0,0-6 4,13-3 10,3-6-6,8 0-6,5 0 0,0-15-6,2-6 1,-9 1-8,-6 6 0,-7 8 4,-5 4 17,2 2 5,2 0-26,9 16-1,8 19 1,4 8 0,0 6-76,-4-6-211,-5 3-271</inkml:trace>
  <inkml:trace contextRef="#ctx0" brushRef="#br0" timeOffset="69710.7681">18869 7495 35,'0'0'60,"0"0"8,0 0 0,0 0-6,0 0-18,0 0-17,-42-16-27,42 16-5,0 0-79,13 0-84</inkml:trace>
  <inkml:trace contextRef="#ctx0" brushRef="#br0" timeOffset="70457.5994">23151 7511 187,'0'0'58,"0"0"-15,0 0 7,0 0-17,0 0-28,0 0-5,-81-54-8,51 46-36,0 0 1,-3 0 24,0 0 14,-1 3-34,3 0-76</inkml:trace>
  <inkml:trace contextRef="#ctx0" brushRef="#br0" timeOffset="70541.5451">22799 7400 104,'0'0'60,"0"0"-60,0 0-88</inkml:trace>
  <inkml:trace contextRef="#ctx0" brushRef="#br0" timeOffset="71307.8255">19159 7397 193,'0'0'57,"0"0"-39,0 0 93,0 0-5,0 0-65,0 0-41,13 0-2,-2 0-10,7 3 12,7 0 7,5-3 2,2 0 9,1 0 10,5 0-1,-2 0-6,0 4-11,-3 0-10,0 0 0,1 1 0,4-4 4,2 1-2,3 0 3,-1-2 12,2 2 12,-1-2 0,-4 2-13,-1 1-11,-1-2-3,0 3-1,-1-2-1,4 0 0,-2 2 2,-9 0-4,0 0 4,-2-2-1,0 1-1,-1 3 2,7-3 0,4 4-1,-1 0-1,7 0 0,7 2-2,-2 0-12,6-2 4,-8 0-33,-5-6-44,-14-1-84</inkml:trace>
  <inkml:trace contextRef="#ctx0" brushRef="#br0" timeOffset="72142.6471">20015 6604 22,'0'0'28,"0"0"-10,0 0-11,0 0-1,0 0-2,0 0-4,0 7 0,0 1-65</inkml:trace>
  <inkml:trace contextRef="#ctx0" brushRef="#br0" timeOffset="73167.0197">20057 6708 150,'0'0'48,"0"0"-48,0 0-55,0 0 55,0 0 45,0 0 15,0-49-34,-13 40-17,-3 4 3,-1-1-7,3 0-4,3 0 2,4 0 10,5 0 44,2-2 19,0 2-10,0 0-28,0 0 14,0 4 2,0 2-15,0 0-17,0 0-22,0 0-2,0 0-11,0 20 3,0 12 10,0 11 16,0 0 12,0 7 1,-3 3 3,-8 1 5,1 4-19,-2 2 1,1 0 6,2-3-7,3-6 1,-4-7-5,6-6-5,-2-3 10,1-7-3,3-2-4,0-4-2,2-4 1,0-6-4,0-3-1,0 0-3,0-1-2,-3 0 6,3 2-3,-5 2 4,5-2-4,0 0-1,0-6 2,0-1 0,0-3 3,0 0-6,0 0 4,0 0 3,0 0-4,0 0 1,0 0-1,0 0-5,3-9-5,8-9-67,-2-4-67,0-4-157</inkml:trace>
  <inkml:trace contextRef="#ctx0" brushRef="#br0" timeOffset="73655.6633">19738 7367 450,'0'0'125,"0"0"-78,0 0-5,0 0 23,0 0-22,0 0-15,5 0-10,-1 0 2,1 4-14,5 11-3,6 10 5,1 1 6,4 2-9,4-5 7,-3-5-5,1-4-2,-4-10 3,2-4 4,1 0 15,7-27 5,2-13-17,3-6-9,-1 0-6,-6 9-6,-8 8-13,-5 11-51,-10 12-27,-4 1-141</inkml:trace>
  <inkml:trace contextRef="#ctx0" brushRef="#br0" timeOffset="74922.338">20844 7515 262,'0'0'33,"0"0"-14,0 0 20,0 0 40,0 0-30,0 0-9,-23-37-19,23 37 16,0 0-3,0 0-19,0 0-15,2 0-3,7 0 3,-4 0 4,-2 0-1,-1 0 2,0 0 14,2 0 19,4-7-21,5 1-12,0-2-4,-3 3 1,0 2 0,-8 1 13,-2 2 7,0 0-7,0 0-5,0 0-4,0 0-6,0 0 2,0 0-2,0 0-2,2 20 2,0 16 0,2 9 33,-4 6-12,0 2 5,0-2 3,0 2-2,-12-1-7,-1 3-7,-3-2 2,5 2 5,1-3-4,6-2-9,4-4 2,0-6-2,0-4-2,0-5 1,4-4 2,-3-6-3,6-4 1,-5-7-2,-2-4 0,2-2 1,-2-4 3,0 0-1,2 0 15,-2 0 14,5 0 1,3 0-13,2-8-14,-2-4-10,1 7 0,-5 1-3,0-1-14,-1 3-1,-3-3-7,3 2-4,-3 3-30,0 0-37,0 0-65,0 0-62,0 0-64</inkml:trace>
  <inkml:trace contextRef="#ctx0" brushRef="#br0" timeOffset="75177.6497">20766 8265 427,'0'0'42,"0"0"-38,0 0 25,0 0 35,0 0-31,0 0-11,47 72 12,-39-62 17,-2-3 1,-1-7 2,9 0 9,6-3 8,6-16-53,4-12-18,-3 0-2,-10-1-54,-8 2-59,-9 5-115,0 7-231</inkml:trace>
  <inkml:trace contextRef="#ctx0" brushRef="#br0" timeOffset="75537.3599">20591 7662 554,'0'0'116,"0"0"-32,0 0 21,0 0-61,0 0-38,0 0 0,110-66 1,-71 45 1,-2-2 11,-1-4-11,-5 4-5,-13 6 0,-9 7-2,-5 6-1,-4 4-1,0 0-4,2 0-6,3 22-6,0 6 17,3 7 0,5 1 0,6-3-25,5-2-78,8-10-120</inkml:trace>
  <inkml:trace contextRef="#ctx0" brushRef="#br0" timeOffset="82206.3007">1359 11930 421,'0'0'145,"0"0"-58,0 0-25,0 0 28,0 0 3,0 0-24,0 0-31,0 0-21,-18-70-2,18 61 0,0-3-5,0-2 6,0-2-7,0 1-1,0 1 4,5 5-3,3 3-9,3-1-5,5 7-2,-2 0 0,10 0 5,3 17 0,0 10 2,-4 8-2,-4 3-7,-14 5 2,-5 1-2,-4-3-1,-21-3 9,-4-1-4,2-10 5,0-4 0,5-10 2,4-3-1,0-1 1,7-3-1,4-4 2,2 0 0,5-2 0,0 0 6,0 2 4,0-2-4,0 0-7,0 0 1,0 0 2,0 0 2,0 0-5,0 0-2,0 0 0,0 0-1,0 0 0,0 0-3,0 0-2,0 0 2,0 1 4,-2-1-6,2 0 3,0 0 0,0 0 3,0 0 0,0 0 2,0 0 0,0 0-2,0 0 0,0 0 0,0 0-7,0 7-43,0 0-103,0 0-57,0-7-59</inkml:trace>
  <inkml:trace contextRef="#ctx0" brushRef="#br0" timeOffset="82905.4117">1250 11534 429,'0'0'110,"0"0"-57,0 0-8,0 0 7,0 0 23,0 0-8,31-72-15,-29 72-20,3 2-32,1 26 1,3 14-1,3 14 31,-6 4-3,-2 2-20,-4 1 1,0-4-5,0 0 2,0-9-6,0-10 2,0-12-2,0-12 0,0-8-2,0-4 2,0-4 1,0 2 2,0-2 6,0 0 1,0 0 0,10-16-8,12-13-2,4-10-13,6 3 6,3 2-8,1 4-1,-7 10 11,-5 8 5,-12 4 0,-6 8 0,-3 0-3,-3 23-13,0 20 16,0 13 13,-19 4-6,-7-2-6,-6-10 0,-3-10 1,-3-9 3,1-14-4,-2-8 11,6-7-9,7-8 6,12-31 3,14-12-12,0-11-46,33-1-70,12 7-135</inkml:trace>
  <inkml:trace contextRef="#ctx0" brushRef="#br0" timeOffset="83164.2798">1876 11598 850,'0'0'2,"0"0"0,0 0-2,76 158 54,-65-81-4,-11-1-22,-2 4-18,-34-3 1,-13-2-1,-4-2-2,-3-3-8,5-6-31,1-8-99,4-16-63,6-24-129</inkml:trace>
  <inkml:trace contextRef="#ctx0" brushRef="#br0" timeOffset="83393.7954">1147 11550 776,'0'0'123,"0"0"-123,0 0 13,0 0-5,-93 167 58,55-67-15,0 13-20,13 0-18,16-2-13,9-13-7,36-13-59,33-25-61,22-27-105,12-27-118</inkml:trace>
  <inkml:trace contextRef="#ctx0" brushRef="#br0" timeOffset="91738.2543">4551 11875 243,'0'0'26,"0"0"-7,0 0 0,0 0-14,0 0 10,0 0 10,0 0 10,56-56 17,-50 44-6,-1-1-5,-2-1 0,-3 1-16,0-1 31,0 4-7,0-3-12,0 4-8,0 0 5,0 4-4,0 1-12,0 1-4,0 3 1,0 0-1,-10 0-14,-14 26 0,-12 15 18,-7 9 39,2 8-19,6 2-13,14-2-17,11-5-5,10-7-3,0-9 0,12-11-2,15-11-9,4-12-8,0-3-4,0-13 1,4-28-13,1-7-48,-2-1 25,-10 10 58,-7 18 10,-11 12 35,-4 9-5,2 0-40,1 18 7,3 12-3,4 4 19,5 0-16,4-3-2,-1-12 2,0-7-6,-2-12 1,-3 0 6,5-12 11,1-24-3,3-13-2,-4-12 8,-4-1 8,-10 8 0,-6 9-16,0 12 0,-22 7-14,-30 6-6,-9 8-4,-1 12-22,10 0-63,27 5-115,25 9-197</inkml:trace>
  <inkml:trace contextRef="#ctx0" brushRef="#br0" timeOffset="92076.9159">5740 11783 899,'0'0'130,"0"0"-83,0 0 9,0 0 1,0 0-39,0 0-18,129-16-18,-63 16-25,3 0-43,-6 13-59,-16 1-110,-26 1-287</inkml:trace>
  <inkml:trace contextRef="#ctx0" brushRef="#br0" timeOffset="92248.9607">5701 12059 57,'0'0'849,"0"0"-765,0 0-73,0 0 20,0 0-21,182-18-10,-96 11-14,-12 0-43,-19 3-68,-18-4-72,-14 3-166</inkml:trace>
  <inkml:trace contextRef="#ctx0" brushRef="#br0" timeOffset="93656.1951">7017 11410 369,'0'0'72,"0"0"-40,0 0 21,0 0-9,0 0 36,0 0-31,0 0 17,38-78-10,-36 78 29,-2 0-35,0 5-50,0 23 5,0 14 35,-2 11-3,-10 1-4,3 0-25,3-1-7,6-6-1,0-7-29,8-9-79,21-17-99,0-14-110</inkml:trace>
  <inkml:trace contextRef="#ctx0" brushRef="#br0" timeOffset="93870.107">7404 11328 586,'0'0'117,"0"0"-79,0 0-15,0 0 14,0 0 32,0 0 11,-38 82-43,25-44-17,2 4-15,4 6-5,5-4-26,0-2-116,2-10-58,0-12-163</inkml:trace>
  <inkml:trace contextRef="#ctx0" brushRef="#br0" timeOffset="94125.5111">6920 11418 363,'0'0'195,"0"0"-81,0 0-14,0 0 8,0 0-45,0 0-52,132-79-3,-36 55 0,20 2-5,5 2-2,-13 4 2,-19 8-3,-22 6-42,-16 2-128,-15 0-155</inkml:trace>
  <inkml:trace contextRef="#ctx0" brushRef="#br0" timeOffset="94461.7851">6820 11915 740,'0'0'112,"0"0"-56,0 0-37,218-62-7,-75 46 1,15 4-13,-4 6-9,-24 6-70,-32 0-78,-33 0-325</inkml:trace>
  <inkml:trace contextRef="#ctx0" brushRef="#br0" timeOffset="94941.3277">7215 12123 714,'0'0'111,"0"0"-64,0 0-8,0 0-8,129-62-22,-78 62 12,-9 0-16,-9 0-5,-18 7 0,-7 7-2,-8 4-4,0 4 1,-13 2-2,-27 6 7,-9-2 5,2-4-1,7-5-2,17-8-1,15-7-1,6-2 1,2-2 4,4 0 6,29 0-11,10-8-4,10-1 3,-4 9 1,-7 0 0,-7 0 0,-15 13-8,-5 11 7,-10 2 1,-5 3 1,-14 0 5,-33 3 19,-19-2 6,-11-3 7,6-8-16,20-8-10,22-8-5,12-3-4,5-3-3,7-29-69,5-11-314</inkml:trace>
  <inkml:trace contextRef="#ctx0" brushRef="#br0" timeOffset="114773.1216">8490 11523 168,'0'0'109,"0"0"-61,0 0-21,0 0 25,0 0 14,0 0-4,0 0-19,0 0 0,0-29 4,0 27-15,0-2-2,0 4 4,0-3-15,0 3 2,0 0-8,0-3-6,6 3-7,8 0-9,3 0 8,4 0 1,-3 15-1,-3 8 0,-2 0 0,-8 3 1,-5 1-4,0 1 4,0 0-2,-16-1 1,-5-3-2,-2-6 3,3-6 2,5-6 0,3-2-1,8-3 1,2 2 5,-1-3 7,3 0 25,0-12 26,0-20-42,0-9-6,25-8-10,8 0 1,5 7 4,0 8-3,-7 10-9,-5 10-8,-6 8-43,-4 6-62,-4 0-48,-8 7-73</inkml:trace>
  <inkml:trace contextRef="#ctx0" brushRef="#br0" timeOffset="116211.1118">9050 11698 181,'0'0'1,"0"0"14,0 0-15,0 0 28,0 0 20,0 0-36,0-39-10,0 20 10,0 0 13,0-6 16,0 1-19,0 2-3,0 4 4,0 4 0,-5 4 0,-2 4 2,-8 4 27,-5 2 4,-12 0 22,-4 6-7,-3 10-16,1 5-10,9-2-12,9-1-18,8-8-4,6-2-7,6-5-4,0-3-1,0 3 1,0-3-6,6 0 3,21 0-2,9-3 5,0-12-17,-7 4-7,-9 2 24,-14 7 4,-4 2 2,-2 0-2,0 0-3,6 2 8,-2 12 23,7 4-14,3-2-4,1 0-8,5-2-3,2-2-3,2-1 0,5-10-2,5-1-12,9 0 8,5-12-1,8-16-9,-2-8-3,-8-1-16,-10 5 23,-16 6 12,-8 9 0,-8 2 1,-4 8-1,0 3-3,0 0-1,0 2-5,0 0-2,-14 0 11,-1-3 0,0 3 1,7-1 0,2 1-1,4 2 5,0 0 3,-1 0-8,-6 0-3,-4 2-2,-10 14 5,-6 6 4,-4 6 14,-3-2 1,7 3-11,5-8 6,9-1-9,6-3-5,9-4 0,0 1-5,19 0 5,17-4 8,10-6 0,9-4 2,-2-4 0,3-27-10,-7-20-2,-2-14-6,0-10-4,-16 2 4,-9 8 0,-13 16 4,-9 15 4,0 13 2,0 6 6,-2 10-4,-5 0 0,2 5-2,1 0-2,-1 0-7,-5 0-4,-2 0-16,1 5 16,-2 0 3,6-3-2,0 0 2,1-2 6,1 2 0,3-2 1,0 2 1,0-2 5,2 0 0,0 0 4,0 0-4,0 0 4,0 0 5,0 4-2,0 10-12,0 10 0,0 16 45,0 10 13,2 6-23,8 5-13,7 3-10,0-1-6,-3 4-6,-10-5-6,-4-4-85,0-7-110,-14-18-125</inkml:trace>
  <inkml:trace contextRef="#ctx0" brushRef="#br0" timeOffset="116782.4472">9946 11226 254,'0'0'35,"0"0"-13,0 0 14,0 0 38,0 0 6,0 0-26,16-69-30,-12 60 7,-1 4 4,0 1 23,-3 1 8,3 3 1,-3 0-41,0 0-26,0 0-1,0 27 1,-3 17 16,-17 22 52,-9 19 2,-5 13-25,-3 4-22,6-4-4,2-10-16,8-11 5,11-15-8,3-15 0,5-13 0,2-15 0,0-9-17,0-7-6,0-3 8,0 0 2,0-20-7,6-13-141,19-9-178</inkml:trace>
  <inkml:trace contextRef="#ctx0" brushRef="#br0" timeOffset="119155.7121">10525 11480 281,'0'0'33,"0"0"-22,0 0 2,0 0 40,0 0 6,0 0-42,0 0-17,-42-24-7,42 24 3,0 0 4,0 0 5,0-2-4,0-1 4,0 2 0,0-3 2,0 0-3,0 1 19,0 3 0,0 0-4,0 0-13,0 0-2,0 0 6,0 0 2,0-2-3,0-1 6,0-4-4,0-1-9,0-1-1,7-3 2,-6 2-2,-1 1 5,0 6-5,0 0 1,-1 3 3,-24 0 0,-6 3 7,-2 13 12,5-1-7,11 4-9,5 1-6,10 2-2,2 2 0,5 2 0,13 2 5,2 1-4,-9-6-1,-9 0 0,-2-8-3,0-3 0,-16-4 3,-10-4 0,-7-4 6,-6 0 6,5 0 4,10 0 2,7-10 2,5 2 2,8 2 4,-1 5-12,5-1-14,0 2 0,0 0-80,11 0-157</inkml:trace>
  <inkml:trace contextRef="#ctx0" brushRef="#br0" timeOffset="122427.0613">1481 13212 368,'0'0'75,"0"0"-71,0 0-4,0 0 3,0 0 0,0 0 12,0 0 3,-5 0-6,5 0-4,0 0-3,0 0-3,0 0 0,0 0 1,0 0 6,0 0 22,0 0 13,0 0 16,0 0-15,0 0-15,0 0-20,0 0-10,0 0-3,0 0 3,0 0-14,0 0-16,0 0-1,0 0 13,0 0 18,0 0 0,0 0 0,0 0-2,0 0 1,0 0-1,0 0 2,0 0-3,0 0-19,0 0-17,0 0-16,0 0 11,-1 0 20,-6 2 0,-1 2 10,-2-1 1,6 1-35,-1-4 14,5 0 4,-2 0-19</inkml:trace>
  <inkml:trace contextRef="#ctx0" brushRef="#br0" timeOffset="124414.935">1496 13230 49,'0'0'231,"0"0"-196,0 0-30,0 0 12,0 0 11,0 0-5,0 0-7,0 0 0,0 0 0,0 0 0,0 0-2,0 0 2,0 0 2,0 0 14,0 0 3,0 0-1,0 0-4,0 0-2,0 0-14,0 0-5,0 0-6,0 0 2,0 0 4,0 0-4,0 0 1,0 0-5,0 0 9,0 0-10,0 0 1,0 0-2,0 0 1,0 0-2,0 0 0,0 0-27,0 0-30,0 2-45,0 6 26,0-1-57</inkml:trace>
  <inkml:trace contextRef="#ctx0" brushRef="#br0" timeOffset="127165.0561">1404 13554 479,'0'0'77,"0"0"-67,0 0-7,0 0 27,0 0 24,0 0-30,15-8-19,-5 1 6,-3-3-8,-2-2 28,-2-4-10,-3-2-7,0 0-14,0 0-2,0 6-2,-8 7 4,-9 5 1,-12 0 5,-7 0-2,-6 32 13,-1 5 32,4 11-9,4 5-7,12-2 6,10-1-12,13-1-12,0-9-13,31-5 0,22-9-2,16-9-23,9-13-33,-4-4-64,-16-12-127</inkml:trace>
  <inkml:trace contextRef="#ctx0" brushRef="#br0" timeOffset="127400.9887">1918 13283 662,'0'0'149,"0"0"-149,0 0-3,7 147 3,-7-69 49,0 11 6,-22 0-36,-7-5-2,-7-6-5,-4-10-6,-3-5-6,1-12-5,3-8-58,-6-13-55,-4-14-4,-2-16-107</inkml:trace>
  <inkml:trace contextRef="#ctx0" brushRef="#br0" timeOffset="127615.3947">964 13404 715,'0'0'86,"0"0"-79,0 0-4,0 0-3,-91 162 70,61-77-6,11 2-34,17 0-21,2-8-4,49-7-5,33-5-58,30-21-78,15-22-84</inkml:trace>
  <inkml:trace contextRef="#ctx0" brushRef="#br0" timeOffset="128057.3984">3593 13508 590,'0'0'82,"0"0"-66,0 0 14,0 0 52,0 0 24,0 0-32,-43-35-35,43 33-7,12-7 8,38-3-6,35-5-25,33-1-7,12 2-2,-10 8 0,-29 6-5,-25 2-40,-22 0-60,-13 22-82,-15 2-47,-16 0-148</inkml:trace>
  <inkml:trace contextRef="#ctx0" brushRef="#br0" timeOffset="128290.4236">3934 13508 558,'0'0'91,"0"0"-33,0 0-19,0 0 26,0 0-13,0 0-31,26-7-8,-26 49 33,0 8 24,-22 3-3,-3 1-24,4-2-11,4 1-13,11-4-17,6 1-2,0-6-39,16-5-82,22-18-101,5-18-212</inkml:trace>
  <inkml:trace contextRef="#ctx0" brushRef="#br0" timeOffset="128694.5554">4854 13694 738,'0'0'122,"0"0"-74,0 0 37,0 0 17,0 0-29,0 0-56,-29-32-17,63 32-10,15 0 8,11 0-18,-4 0-28,-9 8-67,-18 9-107,-14 5-105</inkml:trace>
  <inkml:trace contextRef="#ctx0" brushRef="#br0" timeOffset="128842.9796">4787 13926 742,'0'0'193,"0"0"-145,0 0 2,0 0-7,114-31-43,-29 16-4,9 3-56,-1 2-81,-10-4-112,-25-2-308</inkml:trace>
  <inkml:trace contextRef="#ctx0" brushRef="#br0" timeOffset="129593.605">6506 13288 753,'0'0'86,"0"0"-65,0 0 1,0 0 52,-35-109 7,35 84-49,23 4-18,18 2-14,8 3 0,7 10 1,-5 6 3,-11 0 8,-14 32-12,-9 15-6,-17 7-1,0 5 1,-45 3 5,-15-4 1,-11-5 0,-2-5 8,13-12 3,20-11-8,18-13 0,18-10-3,4-2 6,2 0 3,41 0-6,21 0 11,19-2-14,9-7-1,-9 4-21,-2 0-64,-11 0-139,-10-8-130</inkml:trace>
  <inkml:trace contextRef="#ctx0" brushRef="#br0" timeOffset="129834.7674">7356 13128 551,'0'0'112,"0"0"-18,0 0 4,0 0-36,0 0-38,0 0 2,-14 61 69,-6-21-43,2-1-33,7 0-8,7 0-11,4-2 0,0-2-12,0 0-62,4-7-72,9-6-59,-1-14-75</inkml:trace>
  <inkml:trace contextRef="#ctx0" brushRef="#br0" timeOffset="130032.0863">7510 13116 212,'0'0'306,"0"0"-186,0 0 31,0 0-33,0 0-85,0 0-22,0 63 76,-17-10-27,2 3-24,3-3-28,12-2-5,0 0-3,10-5-45,14-6-85,-6-18-125,-6-16-219</inkml:trace>
  <inkml:trace contextRef="#ctx0" brushRef="#br0" timeOffset="130225.1167">7084 13198 126,'0'0'746,"0"0"-605,0 0-92,0 0 15,0 0-47,137-84-17,-19 74-6,5 7-16,-15 3-53,-31 0-41,-24 3-81,-17 11-71</inkml:trace>
  <inkml:trace contextRef="#ctx0" brushRef="#br0" timeOffset="130563.1715">6446 13914 696,'0'0'155,"0"0"-107,0 0 39,0 0-6,0 0-19,0 0-34,127-43-23,-13 28 0,26-4 1,21 7-6,1-1-2,-21 11-33,-22 2-92,-31 0-97,-28 6-151</inkml:trace>
  <inkml:trace contextRef="#ctx0" brushRef="#br0" timeOffset="131072.1939">7092 14185 403,'0'0'180,"0"0"-138,0 0-23,0 0 67,0 0 24,0 0-3,14-84-30,-14 84-40,0 0-7,-18 14-12,-12 13 15,0 11 11,-1 5-21,6 4-6,11-1-14,11-7-3,3-4 0,0-5-12,17-9-28,12-8-17,4-13-2,10-8 18,12-30 3,5-8-6,-4 5 31,-13 17 13,-19 8 60,-17 14-5,-2 2-25,-1 0-17,4 0 3,6 10 14,4 8-8,2-4-15,-1-2-4,8-6 1,0-6 1,2 0 7,0-20-10,-4-15 4,-7-14-5,-9-7 3,-5-1 8,-4 8 0,0 6-6,-6 15-6,-30 6-14,-13 14-75,-7 4-132,7 3-245</inkml:trace>
  <inkml:trace contextRef="#ctx0" brushRef="#br0" timeOffset="131487.0117">8481 13531 891,'0'0'67,"0"0"-53,0 0-7,0 0 43,0 0-5,0 0-37,102-78-7,-51 78 0,2 12-1,-14 14-31,-10 12-59,-14 8-94,-15 5-23,0-2-90</inkml:trace>
  <inkml:trace contextRef="#ctx0" brushRef="#br0" timeOffset="131595.9461">8559 13818 304,'0'0'191,"0"0"1,0 0-26,0 0-119,125-27-41,-39 15-12,19 3 4,8-3-107,-7-2-173</inkml:trace>
  <inkml:trace contextRef="#ctx0" brushRef="#br0" timeOffset="132324.3533">9912 13136 657,'0'0'55,"0"0"-42,0 0-4,0 0 36,-4-110 24,19 78-11,11 4 0,8 3-21,7 7-11,7 7-25,4 7 2,-5 4-2,-8 0-1,-19 31-4,-14 24-8,-6 13 10,-31 10 1,-21-1 2,-11-10 4,-3-8 0,8-15 2,11-13-3,17-10 2,20-13-5,8-8 7,2 0 42,0 0 3,22 0-25,25-12-21,19 0-5,17 0-2,6 5-8,3 2-20,-8 3-67,-13 2-152,-19-5-251</inkml:trace>
  <inkml:trace contextRef="#ctx0" brushRef="#br0" timeOffset="132585.1982">10716 12959 256,'0'0'300,"0"0"-169,0 0-49,0 0 13,0 0-20,0 0-18,29-41-35,-29 59-18,0 17 43,-13 16 21,1 2-41,0 5-21,6-2-4,6-3-2,0 0-65,8-14-81,14-13-134,3-17-200</inkml:trace>
  <inkml:trace contextRef="#ctx0" brushRef="#br0" timeOffset="132774.6974">10967 12865 650,'0'0'171,"0"0"-68,0 0-13,0 0-62,0 0-24,0 0 2,-2 99 55,-3-34-35,5-2-22,0 1-4,3-6-6,16-7-76,1-11-67,-1-12-100,-11-18-223</inkml:trace>
  <inkml:trace contextRef="#ctx0" brushRef="#br0" timeOffset="132963.6243">10583 12878 856,'0'0'161,"0"0"-87,0 0-3,119-60-68,3 49-3,21 9-22,-1 2-60,-14 0-127,-30 0-119</inkml:trace>
  <inkml:trace contextRef="#ctx0" brushRef="#br0" timeOffset="133599.2343">9921 13580 474,'0'0'137,"0"0"-56,0 0-2,0 0 5,0 0-8,0 0-16,-15-11-20,65 8-2,40-2-2,50 1-27,47 1 4,42 0-2,26 3-6,6-2-10,-14-6-8,-39-4-50,-52-2 10,-56 0 39,-48 6 11,-35 3-49,-17 2-16,-4 3-47,-34 0-102,-6 0-122</inkml:trace>
  <inkml:trace contextRef="#ctx0" brushRef="#br0" timeOffset="139088.8512">10664 14002 475,'0'0'40,"0"0"-15,0 0-4,0 0 35,0 0 69,0 0-55,0 0-42,-5-30 0,5 30 13,-5 8-2,-7 14 26,-2 9 12,-4 5-31,-1 3-30,7 7-12,5 0-4,7 1-4,0-1-70,9-7-86,16-16-117,-1-16-128</inkml:trace>
  <inkml:trace contextRef="#ctx0" brushRef="#br0" timeOffset="139275.8023">10882 13964 505,'0'0'289,"0"0"-186,0 0-89,0 0 31,0 0 12,0 0 36,-56 83-43,36-37-39,11 2-11,9 0-2,4-2-44,32-6-75,0-14-120,-7-11-192</inkml:trace>
  <inkml:trace contextRef="#ctx0" brushRef="#br0" timeOffset="139454.6926">10471 13994 344,'0'0'577,"0"0"-429,0 0-79,0 0-27,135-94-42,-2 77 0,21 6-2,-1 3-38,-20-5-106,-33-4-205</inkml:trace>
  <inkml:trace contextRef="#ctx0" brushRef="#br0" timeOffset="140199.8568">11565 12805 581,'0'0'122,"0"0"-42,0 0 23,0 0-7,0 0-57,0 0-30,50 53 35,-19-3-2,5 1-24,2 6-12,-4-3-1,-1-2-5,-8-8-32,-11-14-77,-7-16-50,-7-14-27,0-14 0,-7-35 95,-7-23-127,4 1 195,4 8 23,1 19 202,3 21-9,0 14-30,-7 9-24,-13 2-99,-18 24-11,-10 13 67,-5 11-39,3 8-45,8 8-12,7 7-4,12-3-96,15-17-175,10-18-389</inkml:trace>
  <inkml:trace contextRef="#ctx0" brushRef="#br0" timeOffset="140582.1119">12163 12773 828,'0'0'71,"0"0"-42,0 0-24,0 0-5,139-35 23,-103 56-7,-10 9-1,-8 4-7,-13 1-8,-5-5 2,0-5 2,-18-2-4,-9-3 2,-2-2 2,2-4 2,8-5-5,9-4-1,10-3-9,1-2 8,37 0 1,8 0 2,6 5-2,-13 10 0,-10 4 13,-16 2 0,-13 4-3,-8 0 3,-44 3 8,-19 4 7,-6 2-19,-6 5-9,11-7-109,15-11-195</inkml:trace>
  <inkml:trace contextRef="#ctx0" brushRef="#br0" timeOffset="141014.3053">10967 13934 82,'0'0'493,"0"0"-327,0 0-45,0 0-63,0 0-26,0 0-3,-156 14 4,57 42 21,-3 13-44,6 7-10,16 0-89,24-17-125,28-22-265</inkml:trace>
  <inkml:trace contextRef="#ctx0" brushRef="#br0" timeOffset="141259.791">11252 12634 670,'0'0'10,"0"0"55,0 0-22,0 0-43,0 0 0,-34 136 63,-21-37-23,-14 20-26,-10 6-14,4 4-33,1-4-79,9-19-88</inkml:trace>
  <inkml:trace contextRef="#ctx0" brushRef="#br0" timeOffset="141543.8371">13544 13404 1102,'0'0'50,"0"0"-50,144-20-2,-74 25-9,-6 24-1,-13 10-68,-17 5-129,-21 2-150</inkml:trace>
  <inkml:trace contextRef="#ctx0" brushRef="#br0" timeOffset="141690.7676">13322 13886 828,'0'0'206,"0"0"-128,0 0-19,0 0-21,179-61-38,-50 56-4,20 5-71,3 0-211,-9-15-471</inkml:trace>
  <inkml:trace contextRef="#ctx0" brushRef="#br0" timeOffset="142150.7925">15200 13323 39,'0'0'543,"0"0"-446,0 0-46,53-115-4,-38 86 24,1 4-11,-7 9-21,-1 11 3,-8 5-3,0 0-7,0 0-12,-12 0-16,-30 33-1,-21 13 29,-9 14 14,6 7-15,12 1-21,21-2-7,16 2 2,17-2-5,0-5 0,17-15-1,16-16-4,6-18-3,5-12 7,-2 0 1,1-35 0,-10-9 0,-10 0-3,-15 7 3,-8 7 15,-10 5 8,-31 6-18,-12 5-4,-5 9 0,4 5-1,7 5-19,7 30-76,15 4-103,17-4-146</inkml:trace>
  <inkml:trace contextRef="#ctx0" brushRef="#br0" timeOffset="142771.7518">15806 13265 699,'0'0'99,"0"0"0,0 0-27,0 0-14,0 0-19,0 0-22,-52-69-17,8 98 4,-3 9 9,11 4 6,10-1-18,15 5 2,11-1 0,0-3-2,16 2 1,13-3-2,-3-4-17,-8-5-9,-11-7 14,-7-8-4,0-5-1,-32-5 10,-7-7 4,-5 0 3,9 0 2,16 0 4,9-10-5,10-11 11,10-4-12,32-6-6,24 2-15,13 5 0,8 4 9,0 6 5,-5 2 7,-6-3 1,-16 1 5,-9-3 10,-14-8 7,-12-1-8,-10-2 3,-9 0-12,-6 4 0,0 4 7,-18 4-13,-18 9 0,-13 7 9,-2 0 9,1 23 4,7 9-2,15 4-5,13 3-12,12 2-2,3 3-1,18-1-9,22-4-80,7-10-102,11-14-152</inkml:trace>
  <inkml:trace contextRef="#ctx0" brushRef="#br0" timeOffset="142996.9029">16609 13415 666,'0'0'105,"0"0"-34,0 0 14,0 0-10,-144-23-37,103 49-12,5 6-4,9-3-11,18 3-11,9-4 0,16-1-3,33-4-33,13-7-42,6-12-79,0-4-81,2-12-285</inkml:trace>
  <inkml:trace contextRef="#ctx0" brushRef="#br0" timeOffset="156659.5235">1629 15767 338,'0'0'200,"0"0"-158,0 0-35,0 0 22,0 0 24,0 0-15,0 0-20,0-23 11,0 20 12,2-1-6,-2 2-14,0-6 25,0-2-13,0-2-14,0-2-4,-7 0-11,-9-2-3,-5 6 2,-6 1-3,-7 9 0,-11 0 1,-7 12 13,-7 17 5,5 7 7,7 12-8,12-8-12,10 1-3,17-8-3,8-5 0,2-10-3,33-8-15,15-10 12,10 0 6,2-14 5,-4-26 1,-11-10-6,-9-8-5,-11-8 5,-12-1 0,-6 4 5,-7 0 6,-2 9-6,0 1 1,0 13 9,-10 5-5,-4 6 12,0 10-7,3 3-9,5 8-3,1-2-1,3 8 0,2-1 1,0 3-3,0 0-1,0 0-1,0 0-3,-3 11-10,-2 15 0,-2 15 15,-6 0 27,5 11-9,2-4-8,0 6-2,5 1-5,1 7-3,0-4-28,4 5-81,21-19-106,4-17-156</inkml:trace>
  <inkml:trace contextRef="#ctx0" brushRef="#br0" timeOffset="156884.4505">1842 15233 879,'0'0'133,"0"0"-83,0 0-50,0 0-20,0 0 20,76 150 34,-56-60-11,-8 12-11,-12 6-8,0 2-4,-16-2-2,-20 7-53,-6 2-28,-7-13-72,-1-16-56,4-38-143</inkml:trace>
  <inkml:trace contextRef="#ctx0" brushRef="#br0" timeOffset="157140.6929">916 15328 768,'0'0'60,"0"0"-33,-128 64-10,71 8 39,-1 25 41,10 11-21,19 6-31,25 2-20,4 7-19,42-9-6,30-10-3,24-19-43,24-32-79,12-39-56,-2-14-147</inkml:trace>
  <inkml:trace contextRef="#ctx0" brushRef="#br0" timeOffset="158459.4524">4018 15454 538,'0'0'84,"0"0"-17,0 0 6,0 0-1,0 0-34,0 0-38,0-13-2,3 60 2,-3 13 60,0 11-7,0-3-18,0 3-15,0-10-12,0-6-2,15-16-3,12-15-3,6-16-8,6-8 8,5-13 19,4-36-19,7-18-4,-5-18-10,2-9-2,-9 0-1,-11 13 12,-11 14 5,-17 16-1,-4 15 4,-11 16-1,-20 11-1,-12 9 2,-1 0-2,-1 23 15,9 12-1,17 2 1,14-2-12,5 0-4,27-3-2,26-8 2,18 0-25,6-3-54,-9-5-116,-18-7-129</inkml:trace>
  <inkml:trace contextRef="#ctx0" brushRef="#br0" timeOffset="159456.4239">4708 15897 540,'0'0'193,"0"0"-79,0 0-40,0 0-15,0 0-20,0 0-39,-8-49 0,8 49-9,0 21-6,0 16 15,2 7 27,-2 4-2,0 2-11,0 4-7,0-4-5,0-8-1,0-10 0,0-18-1,0-5-3,0-9 2,0 0 1,2-41 21,15-17-21,9-17-21,6 8 3,-2 9 0,0 21 12,-10 15 6,-10 8 4,-3 11 3,0 3-7,0 0-2,6 5-8,2 22 9,1 3 1,-5 2 0,-3 3 1,-4-2 0,-4 1-1,0-10-2,0-6-4,0-6 4,0-3-11,-2-9-1,-6 0 14,4-17 19,0-19-7,4-10-12,0-2-19,14 7-8,9 11 20,1 10 7,-5 8 8,-8 8-2,-2 4 11,-6 0-17,-1 8 3,-2 11 20,0 7 14,0 1-3,0 4-25,0-5-2,2-6-1,7-4-6,4-6-22,12-6-19,6-4 17,9 0 13,2-14 2,0-12 3,-3 0 5,-6-1 1,-6-1 0,-3-2 3,-6 2-3,-7 0 0,-1 5 0,-8 3 0,-2 11 8,0 1 18,-7 6-14,-15 2-10,-10 0 5,-3 19 11,-4 13 10,8-1 3,8-1-9,11-3-14,10-6-7,2-5-1,0-3-4,18-9-10,11-4-8,11 0 8,4-19-10,-3-2 12,-8 7 12,-16 5 0,-6 9 4,-4 0-4,4 18-16,3 13 8,6 6-61,0 2-121,-2-11-52</inkml:trace>
  <inkml:trace contextRef="#ctx0" brushRef="#br0" timeOffset="159639.3803">5676 15848 589,'0'0'220,"0"0"-98,0 0-59,0 0-33,0 0-19,0 0-4,0 0 2,121 35-9,-90-12-3,0-2-23,1-3-87,-4-8-124,-5-10-251</inkml:trace>
  <inkml:trace contextRef="#ctx0" brushRef="#br0" timeOffset="159800.6779">5971 15717 656,'0'0'181,"0"0"-171,0 0 62,0 0 48,-140 152-41,86-85-49,0-3-13,-1 11-17,-3 4-5,0-7-101,5-22-247</inkml:trace>
  <inkml:trace contextRef="#ctx0" brushRef="#br0" timeOffset="160254.3203">6648 15392 394,'0'0'576,"0"0"-445,0 0-79,0 0-23,0 0-27,124-18-2,-53 18-8,-5 21-57,-17 10-67,-21 5-103,-24 4-117</inkml:trace>
  <inkml:trace contextRef="#ctx0" brushRef="#br0" timeOffset="160394.288">6700 15749 636,'0'0'233,"0"0"-148,0 0 2,0 0 12,0 0-87,143-46-9,-60 30-6,3 6-49,-8-2-84,-13 1-142,-16-2-290</inkml:trace>
  <inkml:trace contextRef="#ctx0" brushRef="#br0" timeOffset="164218.024">17010 9833 476,'0'0'85,"0"0"-36,0 0-8,0 0 4,0 0-24,0 0-14,0 0 3,54 81 16,-39-25 14,-4 6 0,-4 4-20,0 0-10,-1-4-5,8-6-3,3-13-2,6-15-4,6-16 3,6-12 1,3 0 11,9-37 0,2-16-5,0-14-3,-1-10 0,-8-11-3,-10 7-18,-15 2 13,-11 17 3,-4 16 1,-10 16 0,-21 16 0,-5 9-4,-1 5 5,-1 14 0,-1 15 13,8 12 6,12 5-2,19 2-9,1-2 1,46 1-6,18-10-3,13-5 0,-3-8-81,-12-10-130,-18-5-196</inkml:trace>
  <inkml:trace contextRef="#ctx0" brushRef="#br0" timeOffset="165190.7686">17696 10279 567,'0'0'91,"0"0"-13,0 0-26,0 0-2,0 0-29,0 0-21,20-60 4,-1 81-4,-2 16 11,-1 9 34,-7 3-5,-5 4-21,-4-2-7,0-3-8,0-8-3,0-10-1,0-9-1,0-8-10,0-10 0,0-3 11,0 0 10,0-25 16,22-20-26,12-11-14,6-5 6,5 8-12,-8 13 8,-8 17 8,-6 16 4,-8 7 0,0 0 0,-5 16-3,-6 14 3,-4 6 14,0 5 7,0-4-12,-15-1-9,3-7 4,4-11-2,1-7-2,5-6-6,2-5-1,0 0 7,0-15 17,2-25-15,23-16-2,12 0-17,5 6-9,-6 12 26,-9 20 3,-11 10 12,-11 8-3,3 0-12,-4 12 1,1 14 4,-5 9 8,0 2 19,0-2-11,0 0-5,0-4-12,9-12-4,11-2 0,9-13-4,9-4-12,4 0 13,7-26 0,-2-9 3,0-5 1,-5-6-1,-9-2-5,-8-2-8,-11 6 2,-12 9 2,-2 9 5,0 12-2,-12 6 3,-9 6-2,-10 2-3,-4 0 8,1 14 14,11 8 7,3 5-1,9-3-11,8 2-4,3-4-2,0-7-3,0-1-20,16-7 1,13-7 3,9 0-10,7 0 8,-1 0-32,-6 0 39,-10 0 5,-11 13 3,-4 12-36,-4 5-39,-2-1-52,-1-12-73</inkml:trace>
  <inkml:trace contextRef="#ctx0" brushRef="#br0" timeOffset="165375.5032">18762 10239 506,'0'0'142,"0"0"1,0 0-21,0 0-72,0 0-47,0 0 5,112 24 11,-75 7-11,-1 6-8,0-5-3,-1-4-25,-1-8-87,-3-10-73,-4-10-57</inkml:trace>
  <inkml:trace contextRef="#ctx0" brushRef="#br0" timeOffset="165543.3748">19128 10074 592,'0'0'169,"0"0"-114,0 0-33,0 0 17,0 0 29,0 0-1,-89 147-19,41-86-34,-5 8-12,-5-2-2,-5-4-60,5-17-135,10-20-261</inkml:trace>
  <inkml:trace contextRef="#ctx0" brushRef="#br0" timeOffset="166193.5305">19743 9946 443,'0'0'411,"0"0"-337,0 0-49,0 0-5,0 0-20,131-65 0,-69 65-37,-3 0-35,-17 7-52,-22 17-72,-19 8-129</inkml:trace>
  <inkml:trace contextRef="#ctx0" brushRef="#br0" timeOffset="166333.4461">19768 10224 415,'0'0'234,"0"0"-128,0 0 19,0 0-4,0 0-101,181-14-20,-82 0-4,-1 0-85,-5-4-143,-18-2-292</inkml:trace>
  <inkml:trace contextRef="#ctx0" brushRef="#br0" timeOffset="167397.039">21299 9633 178,'0'0'499,"0"0"-389,0 0-36,0 0 3,0 0-32,0 0-37,-47 28 31,16 37 16,0 5-26,11-5-21,8-4-4,12-7-4,0-8 0,0-11-27,15-8-35,4-13 17,1-11 4,6-3 41,14-27-4,6-25 4,4-14-10,-11 0 3,-13 16 7,-13 21 19,-8 19 42,-3 10-41,0 0-20,2 29 0,4 6 2,3 6 11,7-3-8,11-6-5,8-14-9,8-15 9,2-3 2,-5-9 6,-9-29-3,-6-14 5,-11-16 17,-14-6 6,-2-5-2,-6 9-1,-25 18-30,-6 15 0,4 20-5,9 15-29,8 2-93,16 21-158,0 11-76</inkml:trace>
  <inkml:trace contextRef="#ctx0" brushRef="#br0" timeOffset="167868.4661">22262 9453 124,'0'0'682,"0"0"-587,0 0-32,0 0-63,0 0 2,0 0 24,5 162 42,-25-88-49,4 4-11,-3-1 1,4-11-9,-1-14-6,6-17-27,3-21 1,2-7 29,5-7 3,0-4 31,0-36 49,0-27-64,24-22-15,10-14 1,9-2-2,1 13 0,-1 22-16,-8 26 15,-10 22 1,-16 17 1,-5 5-1,0 13-4,0 28-15,4 13 19,1 10 13,1 4-1,2 6 1,3 0-13,11-2 0,6-3-47,6-15-68,-2-20-138,-10-20-324</inkml:trace>
  <inkml:trace contextRef="#ctx0" brushRef="#br0" timeOffset="168021.8518">22364 9685 814,'0'0'161,"0"0"-103,0 0-41,0 0-17,189-63-114,-75 51-122,-4-9-242</inkml:trace>
  <inkml:trace contextRef="#ctx0" brushRef="#br0" timeOffset="169707.738">8770 15145 430,'0'0'82,"0"0"-14,0 0-25,0 0 9,0 0 2,17-114-31,-17 103 10,0 8 33,0 3-2,0 0-18,-14 20-38,-25 26 25,-8 12 44,-6 10-37,13-1-25,14-6-13,17-3-2,9-12 2,7-11-2,24-12-25,9-14-22,4-9 13,-1 0 20,-3-21 2,-5-16-5,-5-7-14,-6 0 2,-6 14 18,-7 14 11,-6 11 51,1 5-37,4 0-14,7 14 0,5 7 1,10-1 6,3-3-6,4-5 3,1-5-3,-7-7 0,-8 0 7,-6-12 5,-5-16-2,-10-9 20,-4-9 21,0-7-27,-18-3-8,-17 1 0,-1 11-7,-2 10-5,12 12-5,7 15-9,15 7-32,4 0-83,18 12-199,22 11-92</inkml:trace>
  <inkml:trace contextRef="#ctx0" brushRef="#br0" timeOffset="170218.3184">9700 15033 267,'0'0'460,"0"0"-359,0 0-33,0 0-15,0 0-31,0 0-13,-29 82 69,-4-22-31,3 1-22,8-6-17,10-4-1,5-10-5,5-6-2,2-12-3,-3-10-11,3-9 0,0-4 14,0 0 2,0-32 15,12-11-17,14-28 0,2-11-3,7-7-11,-6 2-23,-5 12 18,-4 23 19,-4 12 6,-7 18 1,-3 12 22,-5 6-6,-1 4-4,3 2-19,-3 26 5,6 18-1,2 12 21,1 0-6,6 4-5,8-4-11,6-9-3,6 1-3,6-10-29,-3-5-43,-4-3-49,-10-11-112,-18-7-140</inkml:trace>
  <inkml:trace contextRef="#ctx0" brushRef="#br0" timeOffset="170400.2045">9645 15337 677,'0'0'189,"0"0"-80,0 0-37,0 0 4,0 0-71,0 0-5,167-53-43,-78 48-46,-5-2-138,-5 1-223</inkml:trace>
  <inkml:trace contextRef="#ctx0" brushRef="#br0" timeOffset="170679.5726">11024 15040 1085,'0'0'68,"0"0"-68,0 0-7,126-32 1,-73 32-47,4 12-76,1 8-108,1-3-167</inkml:trace>
  <inkml:trace contextRef="#ctx0" brushRef="#br0" timeOffset="170909.5494">10998 15464 947,'0'0'200,"0"0"-149,0 0-43,0 0-8,118-62-2,-42 48-10,4 4-31,-11 2-36,-15 4-27,-21 0-14,-15 4 10,-11 0-39,-7 0-211</inkml:trace>
  <inkml:trace contextRef="#ctx0" brushRef="#br0" timeOffset="173186.2841">12807 14754 406,'0'0'79,"0"0"-38,0 0-15,0 0 11,0 0 18,19-116-33,-13 94-9,-2 4 24,-1 2 26,-2 9 11,-1 2-11,4 5-10,-4 0-33,0 10-15,0 26-4,-5 12 69,-13 5 1,0 0-33,3-4-7,3-3-20,10-2-11,2-3 0,4-3-52,23-6-75,2-15-57,0-14-77,-2-3-77</inkml:trace>
  <inkml:trace contextRef="#ctx0" brushRef="#br0" timeOffset="173380.325">13071 14638 486,'0'0'124,"0"0"-42,0 0 2,0 0 36,0 0-38,0 0-62,4-10-14,-15 54 73,-3 2-22,4 2-28,3 1-10,7 1-19,0-6-3,0 4-53,15-10-100,12-13-139,4-14-279</inkml:trace>
  <inkml:trace contextRef="#ctx0" brushRef="#br0" timeOffset="173616.1636">12616 14694 690,'0'0'171,"0"0"-92,0 0 24,0 0 23,0 0-73,0 0-53,137-61-8,-4 44 6,14 2-11,-9 6-29,-20 4-34,-27 5-62,-30 0-108,-26 0-145</inkml:trace>
  <inkml:trace contextRef="#ctx0" brushRef="#br0" timeOffset="173930.3722">12640 15302 692,'0'0'135,"0"0"-62,0 0 64,0 0 10,0 0-112,134-66-35,-33 35-4,15 8 2,6 0-1,-13 9-36,-13 10-75,-22 4-109,-21 0-135</inkml:trace>
  <inkml:trace contextRef="#ctx0" brushRef="#br0" timeOffset="174372.3536">12957 15454 866,'0'0'93,"0"0"-62,0 0-16,0 0-6,134-54-6,-85 54-2,-2 0 2,-9 2 2,-14 14-1,-13-2-4,-9 8 0,-2 0 2,-15 1 19,-20 2 10,-6-1-8,3-2-11,6-9-8,12-3 0,8-7-3,7-1 0,5-2 1,0 0 3,0 0 8,3 0-13,19 0-3,18 0 2,13 0 1,7 0 6,3 13 0,-12 9 6,-15 4-10,-23 6-2,-13-2 0,-23 7 5,-39-2 17,-23-9-5,-10-8-12,5-7-5,17-11-48,26-11-110,30-27-404</inkml:trace>
  <inkml:trace contextRef="#ctx0" brushRef="#br0" timeOffset="176289.4152">13964 14865 565,'0'0'124,"0"0"-40,0 0 6,0 0 7,0 0-31,0 0-31,3-14-8,8 14-10,10 18-3,8 10 28,8 5-14,7 6-11,2 0-8,-7 2-4,-1-1-5,-9-2-23,-9-2-45,-11-9-78,-7-9-118,-2-13-102</inkml:trace>
  <inkml:trace contextRef="#ctx0" brushRef="#br0" timeOffset="176473.302">14315 14851 638,'0'0'170,"0"0"-152,0 0-1,0 0 104,-116 99-6,51-41-52,-6 0-37,7 0-19,8 0-7,13 4-24,14-8-124,16-20-205</inkml:trace>
  <inkml:trace contextRef="#ctx0" brushRef="#br0" timeOffset="178255.2299">15129 14343 449,'0'0'107,"0"0"-32,0 0 17,0 0-5,0 0 1,0 0-16,0 0-27,8-46-12,-8 46 1,0 8-19,0 20-12,-13 13 59,-7 7-20,-5 8-19,4 6-13,0-1-6,9 6-4,8-13-22,4-6-48,2-7-71,29-18-87,8-11-50,1-12-212</inkml:trace>
  <inkml:trace contextRef="#ctx0" brushRef="#br0" timeOffset="178556.0376">15546 14430 64,'0'0'417,"0"0"-296,0 0 8,0 0-24,0 0-31,0 0-47,-75 16 10,18 38 36,1 7-17,12-2-33,12 0-7,18-8-12,14-6 1,0-9-5,33-14 0,15-14-11,12-8 10,7-12-2,1-37 4,-6-14-2,-7-18 2,-12-3 0,-19 8 4,-20 9 7,-4 22 15,-30 9-27,-13 15-2,-8 18-21,4 3-108,7 21-280</inkml:trace>
  <inkml:trace contextRef="#ctx0" brushRef="#br0" timeOffset="179463.4462">16622 14691 707,'0'0'109,"0"0"-53,0 0 29,0 0-55,0 0-30,0 0-7,160-9-67,-86 9-34,-14 16-59,-22 8-157</inkml:trace>
  <inkml:trace contextRef="#ctx0" brushRef="#br0" timeOffset="179627.0515">16543 15033 670,'0'0'180,"0"0"-85,0 0 12,0 0-20,0 0-78,133-38-5,-35 25-8,9 4-19,-3 3-86,-8-2-118,-13-1-260</inkml:trace>
  <inkml:trace contextRef="#ctx0" brushRef="#br0" timeOffset="180142.7199">18428 14133 579,'0'0'100,"0"0"7,0 0-1,0 0 12,0 0-27,0 0-67,0-25-20,-6 59 5,-6 13 37,-2 7-17,0 4-20,8 6-9,2 10-2,4 3-49,0-6-40,0-8-91,13-22-100,7-24-175</inkml:trace>
  <inkml:trace contextRef="#ctx0" brushRef="#br0" timeOffset="180444.4136">18848 14149 544,'0'0'168,"0"0"-71,0 0-72,0 0 9,0 0 49,0 0-3,-122 152-29,95-94-24,14-2-17,13 0-4,4-5-6,29-9 0,15-19-3,4-14-4,3-9 7,3-21 1,-7-37 1,-9-11 1,-15-12 2,-15 3-2,-12 10 6,-3 10 2,-25 17-5,-13 20-6,-10 13-7,-14 8-30,-6 32-89,2 14-173,17 6-317</inkml:trace>
  <inkml:trace contextRef="#ctx0" brushRef="#br0" timeOffset="181033.4864">19637 14115 531,'0'0'105,"0"0"-4,0 0 21,0 0-7,0 0-43,0 0-58,0-19-4,0 54 53,-10 7-11,-3 2-20,3 2-18,3 7-11,6 5-3,1-2-48,0-1-52,4-11-146,19-21-124</inkml:trace>
  <inkml:trace contextRef="#ctx0" brushRef="#br0" timeOffset="181210.7178">19915 14075 657,'0'0'187,"0"0"-68,0 0-23,0 0-49,0 0-32,0 0 24,0 91-21,0-40-18,0 7-1,0 4-43,0-2-77,6-3-131,3-17-181</inkml:trace>
  <inkml:trace contextRef="#ctx0" brushRef="#br0" timeOffset="181405.6804">19511 14141 816,'0'0'206,"0"0"-101,0 0-10,0 0-70,143-79-24,-27 78-2,12 1-14,-7 0-52,-27 0-56,-32 1-62,-33 12-85,-27 1-73</inkml:trace>
  <inkml:trace contextRef="#ctx0" brushRef="#br0" timeOffset="181790.9165">18566 14979 507,'0'0'336,"0"0"-232,0 0-5,0 0-10,0 0-79,187-114-10,-51 95 0,18 3 0,0 15-32,-23 1-59,-31 0-139,-35 0-175</inkml:trace>
  <inkml:trace contextRef="#ctx0" brushRef="#br0" timeOffset="182229.0252">18938 15057 870,'0'0'98,"0"0"-73,0 0-13,147-72-2,-67 69-8,-4 3 0,-12 0 0,-21 3-1,-20 11-1,-21 2-2,-2 6-2,-27 7 4,-24-4 40,-5 3-22,-4-2-7,7 1-5,10-9-2,12-4-2,16-6-2,7-2 0,8-6 0,0 0 7,4 0-4,25 0 4,8 0-2,11 0 8,6 0 0,0 10 7,-6 9-2,-9 6-7,-20 1-9,-19 1-2,0-2 1,-35 3-1,-28-6 25,-12-4-16,-8-7-8,11-10-1,20-1-41,20-15-86,23-30-272</inkml:trace>
  <inkml:trace contextRef="#ctx0" brushRef="#br0" timeOffset="184795.245">20937 14316 441,'0'0'285,"0"0"-183,0 0-37,0 0-15,0 0-40,0 0 12,76 75 15,-67-20 13,-9 7-23,0 0-11,-6-4-12,-15-4 1,-2-10-5,2-8-3,5-10-3,3-14-24,9-5 2,-2-7 28,5 0 20,1-28 4,0-17-8,0-15-16,29-13-1,11 1-12,9 9-9,0 15 9,-7 21 10,-9 18 1,-8 9 1,-2 4 1,-6 30 1,-3 17 13,-10 4 6,-4 6-10,0-3 2,-12-12-12,-9-3 2,1-7 1,2-13-5,2-9 2,8-6-7,0-8-4,5 0 11,3-3 8,0-25-8,6-16-13,30-10-22,13-8 11,2 4-25,-2 16 20,-11 15 29,-13 20 16,-10 7 12,-4 0-9,0 12-8,1 10 35,-3 0-13,-3-2-12,-2-2-17,5-1-1,1 4-3,-2-3-7,3-2-20,3-4-20,-1-8 4,7-4 2,7-10 36,13-26-6,11-15-33,8-20 19,1-8-11,0 1-9,-4 6 10,-12 6 35,-12 16 0,-8 6 18,-13 12 22,-2 10-2,-7 6 20,-2 8-20,0 4 0,0 4 6,0 0-18,0 17-25,-16 29 3,-11 17 53,-8 17-6,-7 14-7,-1 14-9,-1 9-8,1 4-15,5-5-12,9-7-2,14-5-50,8-15-43,7-18-101,3-34-174</inkml:trace>
  <inkml:trace contextRef="#ctx0" brushRef="#br0" timeOffset="185395.3541">22572 14207 695,'0'0'106,"0"0"1,0 0-19,0 0-76,0 0 2,0 0-10,-152 94 32,77-31-18,9 9 0,18-2-4,19-1-13,20-6-1,9-10-14,11-10-43,26-11 27,9-5-4,-4-5 10,-7-7 22,-12 1 2,-8-7-2,-10-3 3,-5-2-3,0 0-5,0-3-23,-19 1 30,-9-2 21,-1 0-9,4 0-6,12 0-6,7 0 1,6 0-1,0-3 0,31-15-1,11-4-9,9-9 10,10-1 9,5-8-8,3-7 0,3-10-1,-5-7 0,-7 1 4,-12 9-1,-16 17 9,-19 15 35,-13 5 5,0 11-13,-33 6-25,-16 0-4,-7 10 13,0 22 1,10 8-7,12 7-7,17 3-10,17-1 0,3-3-8,40-7-20,15-11-20,7-8-73,4-10-118,-3-10-199</inkml:trace>
  <inkml:trace contextRef="#ctx0" brushRef="#br0" timeOffset="185620.2669">23396 14400 634,'0'0'212,"0"0"-127,0 0-12,0 0 20,-131 46-33,93-7-19,11 10-18,16-8-12,11-2-3,9-8-8,34-8-1,25-11-9,15-12-35,6 0-69,2-28-137,-14-14-323</inkml:trace>
  <inkml:trace contextRef="#ctx0" brushRef="#br0" timeOffset="189483.0027">1214 16990 355,'0'0'301,"0"0"-225,0 0-54,0 0 26,0 0 38,0 0-21,0 0-43,9 0-17,27-10 16,15-12-13,9-4-8,3-6 7,-13 1-3,-2-4-4,-15-5 5,-10 4-4,-14-1-2,-9 7-3,0 12 1,-16 8 0,-28 10-6,-13 0 9,-14 24 16,-7 20 35,9 9-6,13 5 6,18 0-14,24-4-10,14-4-6,29-6-19,41-8-2,28-9-3,16-14-10,-2-4-45,-11-9-62,-23 0-82,-22-18-173</inkml:trace>
  <inkml:trace contextRef="#ctx0" brushRef="#br0" timeOffset="189693.9758">1988 16535 781,'0'0'203,"0"0"-140,0 0-63,0 0 0,0 0 51,53 156 2,-48-75-28,-5-1-16,-5 0-6,-22 0-3,-2-8-33,-6 0-24,-6-5-29,-5-13-92,-10-15-47,-6-19-41</inkml:trace>
  <inkml:trace contextRef="#ctx0" brushRef="#br0" timeOffset="189913.6937">1116 16763 651,'0'0'176,"0"0"-92,-140 59-34,84 7 49,0 14-15,9 9-22,18 5-34,29-4-23,27-6-5,60-12-5,33-20-31,23-15-40,-7-24-143,-16-13-162</inkml:trace>
  <inkml:trace contextRef="#ctx0" brushRef="#br0" timeOffset="200999.1966">9152 4371 281,'0'0'31,"0"0"-13,0 0-15,0 0 7,0 0 7,0 0 15,0 0-10,0 0-16,-13 0-6,8 0-3,-4 0 1,0 0 2,0 0 0,3 0 2,3 0 1,3 0 3,0 0 7,0 0-12,0 0-1,18 0-5,14 0-15,16 0 7,16 0 12,9-6-18,0 6-67,-9 0 13,-12 0-69</inkml:trace>
  <inkml:trace contextRef="#ctx0" brushRef="#br0" timeOffset="201270.3311">9295 4420 279,'0'0'10,"0"0"-10,0 0-45,0 0 0,129 0 32,-89 0 3,-1 0-28,-4-3-100</inkml:trace>
  <inkml:trace contextRef="#ctx0" brushRef="#br0" timeOffset="207860.0876">9241 4543 114,'0'0'27,"0"0"-12,0 0 29,0 0-30,0 0 7,0 0 0,0 0 23,0-55-18,0 55-12,0 0 1,0 0-2,0 0-11,0 0-2,13 0 0,16 0 8,23-5 34,20 2-20,18-2-1,4 1-10,-11 4-5,-17 0-3,-21 0-3,-16 0 0,-15 9-15,-3 0-21,-9 4-12,-2-1-32,-14 2-65,-28 0 74</inkml:trace>
  <inkml:trace contextRef="#ctx0" brushRef="#br0" timeOffset="208054.1318">9460 4618 25,'0'0'19,"0"0"42,0 0-15,0 0 13,-121 20 0,117-20 9,4 0 24,0 0-13,6 0-43,32 0-34,22 0 7,25 0-6,18 0-2,2 0-1,-9 0-43,-15 0-31,-15 0-45,-21 0-31</inkml:trace>
  <inkml:trace contextRef="#ctx0" brushRef="#br0" timeOffset="226303.6551">3860 17219 137,'0'0'106,"0"0"-42,0 0-6,0 0-9,0 0 20,0 0-41,0 0-7,0 0 2,-2-86-1,2 77-3,0 0-12,0-3-3,5 2-3,-3-3-1,2 3 3,2-2-1,-1 6 2,-1-1 10,1 0-4,-5 7 5,0 0-6,3 0-9,-1 14-9,2 23 9,3 11 14,-3 6 6,8 4-4,1 4-8,7-4 0,-1-4-5,8-10-3,-2-12 0,0-14 0,6-13-10,0-5 7,3-19 3,5-25-1,-8-18-4,-4-14-2,-11-1-19,-9 10 12,-7 5 5,0 13 9,0 14 6,0 8 3,-11 13-5,-7 6 2,-5 8-6,-5 0 0,3 17 9,1 10 1,8 4-1,13 5-9,3-5 3,17 1-2,25 3 2,11-3-3,7-2-66,-4-8-85,-9-12-231</inkml:trace>
  <inkml:trace contextRef="#ctx0" brushRef="#br0" timeOffset="227414.2088">4083 17401 337,'0'0'108,"0"0"-41,0 0-13,-49-120-19,49 76-34,0-2-1,29 2 7,4 8-7,1 14 0,-8 22 5,1 7-5,-3 35 0,-4 25 10,-6 9 3,-14 8-1,-2-4-2,-31-3-5,-9-19-2,-1-14 5,-1-23 4,1-21-9,1-12 10,0-41 3,10-24-11,12-11-5,18 2-3,2 10 3,6 23-2,17 22 2,10 23-56,9 3-149</inkml:trace>
  <inkml:trace contextRef="#ctx0" brushRef="#br0" timeOffset="228103.7686">5285 17128 489,'0'0'108,"0"0"-64,0 0-28,0 0-8,0 0-3,0 0-4,-16-54-1,16 46-2,-2-10 0,-5 1 1,-5-2 1,-1 1 0,-3 0 0,-2 6 7,-1 6 17,-10 6-2,-9 0-10,-11 22 14,-8 20 19,3 6 0,7 6 0,15 1-4,16-7-27,16-5-14,0-2-1,25-13 0,8-5-3,6-11-4,-3-7 0,-1-5 3,0-5 6,-3-18-3,-1-17-4,0-8-32,-6-3 0,-9 8 1,-5 11 37,-9 15 50,-2 12 20,0 5-8,0 0-54,0 5-7,0 17-1,0 13 10,4 0-8,16 2-2,16-1-36,11-10-128,2-12-132</inkml:trace>
  <inkml:trace contextRef="#ctx0" brushRef="#br0" timeOffset="229302.8712">5470 17441 493,'0'0'90,"0"0"-38,0 0-9,0 0-4,0 0 8,0 0-10,0-76-37,11 90-6,-1 16 6,1 10 5,-6 6 16,0 7-6,-5 5 0,4 1-10,0-1-2,1-9-1,-2-5-2,1-21-5,-2-14-6,1-9 5,-1 0 6,1-40 27,9-19-27,6-20-1,9 1-27,0 15 16,-3 20 12,-8 16 6,-8 17 17,0 10-4,0 0-19,1 6-8,-1 17 5,4 12 3,-5 10 6,-3 3 1,-2 2 2,-2-6-7,0-8 0,0-6-1,0-15 0,0-8-1,0-7 6,0 0 8,0-30 21,0-17-28,11-14-7,5-2-21,4 12 6,-2 14 15,-4 16 10,-8 10 15,-6 11 4,2 0-7,0 0-22,5 0-6,5 0-3,3 11 9,3 6 2,5 5 0,-4-8-1,4-1-1,-3-5-6,1-8-6,4 0-8,0 0 6,0-8 1,-3-7 11,-2-2 1,-2 0 1,-3-5-15,-1 3-10,-1-3 9,-4-1 1,-2 1-1,-5 9 16,-2 4-2,0 1 1,0 2 1,-2 3 10,-16 3 2,-12 0-7,-3 9 6,0 8 17,6 6 5,12 0-10,8-6-22,7-5-1,0-6-1,0-2 1,25 1 1,17-5-1,4 0 0,4-5-20,-6 0-18,-9 5-32,-5 0-70,-6 0-15,-1 5-106</inkml:trace>
  <inkml:trace contextRef="#ctx0" brushRef="#br0" timeOffset="229492.0787">6413 17270 529,'0'0'186,"0"0"-45,0 0-33,0 0-87,0 0-21,0 0-1,56 29 1,-25 1 8,2 6-8,3-7-15,-1 0-59,1-7-56,-7-3-30,-5-12-85</inkml:trace>
  <inkml:trace contextRef="#ctx0" brushRef="#br0" timeOffset="229664.0682">6809 17074 450,'0'0'287,"0"0"-187,0 0-93,0 0 65,-116 131 17,56-55-26,2 8-34,6 5-28,11 5-1,5 3-52,3 2-120,4-23-182</inkml:trace>
  <inkml:trace contextRef="#ctx0" brushRef="#br0" timeOffset="232993.1426">7614 16980 61,'0'0'34,"0"0"-13,0 0 23,0 0-24,0 0-18,0 0-2,0 0 15,36-16 51,-29 10-11,-5 2-15,-2 4 17,0 0 2,0 0-25,0 0-17,0 0-17,0 0-4,0 0-3,0 0 7,0 0 5,0-4 20,-2 0-2,-6 4-2,-1 0-13,1 0-4,-6 0-3,-4 0-1,-4 0 9,0 0 12,0 8 13,6-8-11,5 4 13,11-4 2,0 0-7,0 0 9,20 0-12,29 0-15,22 0-1,18-4-12,3 0-22,-10 4-55,-17 0-104,-20 18-132</inkml:trace>
  <inkml:trace contextRef="#ctx0" brushRef="#br0" timeOffset="233161.1008">7686 17235 463,'0'0'148,"0"0"-47,0 0 4,0 0-1,0 0-33,0 0-53,100-8-18,-22 4 0,-1 4-15,2 0-91,-12 0-121,-14-4-174</inkml:trace>
  <inkml:trace contextRef="#ctx0" brushRef="#br0" timeOffset="238542.4902">9527 16540 370,'0'0'70,"0"0"-32,0 0-13,0 0 33,0 0-25,0 0-20,-36-104-7,23 99-2,-5 1 1,-3 0 7,-5 4 16,-8 0 10,1 0-5,-6 18 2,4 10-5,9 20 29,3 18-6,14 10-3,9 10-9,0 3-14,25-5-7,11 2-7,-1-6-4,-6-8-3,-8-1-3,-14-13-1,-7-10-1,0-7-1,0-14 3,-7-8-3,-10-12 0,-4-7-4,-8 0-37,-10-12-68,-1-29-157</inkml:trace>
  <inkml:trace contextRef="#ctx0" brushRef="#br0" timeOffset="238747.3633">8955 16936 694,'0'0'74,"0"0"49,0 0-40,0 0-49,143-88-21,-60 74-9,0 14-4,-8 0-16,-8 0-87,-11 0-121,-7 0-213</inkml:trace>
  <inkml:trace contextRef="#ctx0" brushRef="#br0" timeOffset="239677.6198">9736 16348 549,'0'0'85,"0"0"-27,0 0 4,35-125-14,3 96-12,9 14-14,5 4-10,-1 11-4,-6 6 0,-10 28-8,-17 16-2,-18 4 2,0 9 2,-40-2 22,-13-2 13,-3-7-4,6-12-10,17-8-7,16-18-6,7-6-4,10-8 5,0 0 48,0 0-5,7 0-27,13-14-27,1 2 1,1 2 1,-9 6-2,-5 1 0,-3 3 0,-5 0-1,0 0 1,0 0-1,0 0 1,0 0-2,0 0-2,0 0-2,0 0 5,0 0-4,0 0 3,0 0-3,0 0-5,0 0 0,0 0-2,0 0-7,0 0-10,0 0 13,0 0-12,0 0 2,0 0-26,0 0-32,0 7-49,0 7-32,-2 0-209</inkml:trace>
  <inkml:trace contextRef="#ctx0" brushRef="#br0" timeOffset="240508.3702">9447 16633 565,'0'0'37,"0"0"7,0 0-40,0 0-4,0 0-1,131-90-10,-94 90-5,-10 4-12,-11 15-6,-11-6 15,-5 9 19,0 1 0,-5 9 12,-26 7 28,-12 2 27,-7 2-31,-6-6-8,9-9-7,9-10-8,12-11-4,14-7-4,5 0 8,5-17 16,2-15-22,0-16-7,24-1 0,16 9 4,10 8-3,1 18 4,-2 14 20,-4 8-8,-8 42 1,-14 13 4,-21 13-4,-2 0-9,-39-6-7,-18-5 1,-7-17-2,-2-17 9,7-18-4,10-13-5,9-22 18,9-31-5,17-27 9,14-14-17,0-8-6,43 3 0,9 19-5,18 27 0,6 24 0,6 29 3,-11 10 1,-10 48-1,-26 26-5,-25 15 7,-10-1 3,-35 1-3,-22-15-3,-15-21 2,1-18 1,7-24 9,10-21 9,7-3 25,13-42 18,13-19-34,9-16-26,12-14-1,21 2-5,34 2-11,14 19-33,4 25 11,2 28 31,-11 18 6,-4 18-9,-10 32 6,-13 17-4,-22 13 4,-15 10 4,-17-2-1,-32-7-4,-11-18 3,4-18-8,9-19 7,12-20 3,12-6 2,5-24 12,7-21-7,11-17-7,5-10-39,33 7-50,24-4-53,7 17-90</inkml:trace>
  <inkml:trace contextRef="#ctx0" brushRef="#br0" timeOffset="241769.0521">11279 16728 346,'0'0'77,"0"0"-28,0 0-27,0 0 2,0 0 24,27-104-8,-23 95-24,-2-1 4,0 6 17,-2 4 15,0 0 1,0 0-21,-19 11-13,-18 22 48,-9 17 18,-3 0-30,10 7-23,15-7-19,13-2-11,11-7-2,0-9-1,27-6 1,4-13-31,5-5-8,2-8 19,5-16 2,1-24-21,3-14-18,-3 0-13,-13 2 25,-8 20 45,-17 13 34,-4 11 51,-2 8-15,0 0-59,0 13-8,0 13-3,0 6 24,0 0-12,0-6-11,21-5 4,6-1-5,2-17 1,-3-3-1,0 0 2,1-18 3,-2-16 0,-7-10-3,-7-2 4,-11-7 14,0 7-6,-29-2 23,-11 12-14,-5 4-17,-1 11-6,5 8 0,12 11-10,12 2-60,17 0-79,0 4-147,19 10-226</inkml:trace>
  <inkml:trace contextRef="#ctx0" brushRef="#br0" timeOffset="242067.7324">11726 16196 669,'0'0'70,"0"0"0,119-44-28,-73 44 3,-8 30 8,-13 18-39,-16 6-14,-9 5 1,-16-5 6,-21-6 5,-7-12 14,9-9 4,10-10-13,15-11 15,10-6 6,0 0 22,21-11-17,38-18-43,22-3-36,17 9-45,-9 2-79,-22 7-286</inkml:trace>
  <inkml:trace contextRef="#ctx0" brushRef="#br0" timeOffset="246560.6434">12724 16825 328,'0'0'70,"0"0"-29,0 0 6,0 0-7,0 0-5,0 0-3,0 0-11,15-81 3,-14 77-2,2-5-1,-3-1 5,0-2-11,0-2-4,0 1-2,-4 1-3,-14 1-6,-8 8-3,-11 3 3,-3 0 17,-8 14 30,-3 20 15,3 7 6,4 8-5,11-1-13,10-2-30,14-5-11,9-2-8,2-8 1,28-4 0,5-8-2,3-12-8,-1-7-1,2 0-3,1-14 1,2-16-9,-1-14-20,-8-2-4,-8 2 32,-15 7 4,-8 11 8,-2 17 20,0 5 41,0 4-18,0 0-24,-4 24-15,-12 10 32,12 5-8,4-2-17,0-1-11,43-5 0,9-10-28,16-10-53,-2-11-144,-9-5-240</inkml:trace>
  <inkml:trace contextRef="#ctx0" brushRef="#br0" timeOffset="249202.7399">14772 16726 426,'0'0'169,"0"0"-68,0 0-45,0 0 11,0 0-43,0 0-20,145-56-1,-76 56-2,-1 0-1,-5 7-32,-9 15-77,-11 0-70,-18 6-235</inkml:trace>
  <inkml:trace contextRef="#ctx0" brushRef="#br0" timeOffset="249373.5833">14867 17026 549,'0'0'152,"0"0"-33,0 0-9,0 0-35,0 0-61,116-46-13,-33 39-1,-1 2 0,-6 5-24,-16 0-74,-14 0-54,-11 0-66,-11 0-153</inkml:trace>
  <inkml:trace contextRef="#ctx0" brushRef="#br0" timeOffset="261217.8768">17928 16663 478,'0'0'58,"0"0"-49,0 0-6,0 0 0,0 0 0,0 0 2,0 0 3,-2-26-3,2 22-5,0 4-3,0 0-7,0 0-46,0 0-53,0 0-119</inkml:trace>
  <inkml:trace contextRef="#ctx0" brushRef="#br0" timeOffset="278084.1756">5000 3631 17,'0'0'33,"0"0"-26,0 0-5,0 0 7,0 0-3,0 0-4,0 0 0,0 0 8,0-36 5,0 36-15,0 0 3,-5 0 0,-2-3 2,1 3-1,4-3 13,-2-1 11,4 0-13,0 0-5,0 0 15,0 2-9,0 0-3,0-4 7,6 0-6,21-5-11,19-1 7,9-1-1,12-1-3,14-2 7,22-7-6,33-3-5,22-6 4,20 1-2,1 4-3,-13 8 0,-16 7-1,-30 7 0,-28 3-1,-32 2-11,-27 0-7,-18 0-17,-12 0-31,-3 0 25,0-1-3</inkml:trace>
  <inkml:trace contextRef="#ctx0" brushRef="#br0" timeOffset="280845.4019">11925 3555 26,'0'0'2,"0"0"-2,0 0 0,0 0 15,0 0 17,0 0-13,0 0-8,-34-12 4,34 12 28,-2 0-3,2 0-21,-2 0-10,0 0-9,-7 0-1,-2 0 1,0 0 2,0 0-1,6 0 3,5 0 3,0 0 10,0 0-2,0 0-10,12 0-4,27 0 10,22 0 24,21 0-25,20 0 5,10 0-2,13 0-9,14 0 4,3 0-5,5 0 1,2 0-4,3 0 0,-3-4 5,-5-1-6,-14-4 2,-20 5 0,-19-4-1,-9 4 1,-10 2-1,-12 2-1,-20 0-18,-25 0-16,-15 0-21,-13 0-12,-24 0 54,3 6-67</inkml:trace>
  <inkml:trace contextRef="#ctx0" brushRef="#br0" timeOffset="282946.573">18519 3592 97,'0'0'9,"0"0"-4,0 0-2,0 0-1,0 0 5,0 0 17,0 0 13,-9-25-9,7 24-4,2 1-9,0 0-9,0 0-5,0 0-1,0 0-2,0 0 2,0 0 0,0 0 2,0 0 7,22-6 18,22 1-17,22-4-2,32-3 16,33-1-3,41-1-6,30-2-2,19 4-6,2 4-4,-27 0-2,-37 8-1,-41 0-5,-45 0-8,-31 0-14,-19 8-6,-19 2-2,-4-3 4,0-2 8,0 1 14,-4-5-60,-1-1-33</inkml:trace>
  <inkml:trace contextRef="#ctx0" brushRef="#br0" timeOffset="371910.4239">18622 4391 363,'0'0'31,"0"0"-22,0 0 67,0 0-24,0 0 4,0 0-18,0 0-7,-7-75-14,7 66 14,-2 1 17,0 2 5,2 0-21,0 3-6,0 3 9,0 0-7,0 0-14,0 0-14,2 33-10,8 13 10,-1 8 1,-4 7 4,0-1 0,-1-6-5,3-8 0,3-10 2,7-7 2,5-15-4,2-2 2,7-12-1,2 0 8,1-12 0,-2-19 2,-1-15-8,0-8-2,0-7-1,1 2 1,-1 9 0,-10 11-1,-7 13-2,-11 8 0,-3 8-7,0 3 0,-27 2 8,-7 3-1,-6 2 2,0 0-1,5 0 1,17 0 0,8 0-2,8 14-3,2 2 1,0 4 3,4 0 1,26 1 0,15-1 1,19-5-1,19-4-10,10-6-98,0-5-176</inkml:trace>
  <inkml:trace contextRef="#ctx0" brushRef="#br0" timeOffset="372136.2838">19516 4354 729,'0'0'42,"0"0"6,0 0-15,0 0-33,131-47-5,-84 45-37,-7 2-120,-17 0-83</inkml:trace>
  <inkml:trace contextRef="#ctx0" brushRef="#br0" timeOffset="372293.9082">19576 4536 413,'0'0'127,"0"0"-68,0 0 41,0 0-1,0 0-27,0 0-30,64 3-23,-4-3-19,12-11-15,1-10-193,-6 2-486</inkml:trace>
  <inkml:trace contextRef="#ctx0" brushRef="#br0" timeOffset="372885.2355">20316 4150 478,'0'0'73,"0"0"-39,0 0 62,0 0 6,0 0-32,0 0-45,-36-41-23,25 64 7,-8 18 28,-2 9 14,-2 6-10,6-4-20,5-2-7,6-6-3,6-6-4,0-2-3,0-10-3,15-5 5,1-7-5,2-10-1,6-4-9,7-9 8,10-25-16,-1-4-21,-6 1 28,-8 8 10,-11 12 0,-3 10 2,-6 7 3,1 0-5,7 12 1,5 15-1,8 0 10,2 2-3,2-6 0,0-6-5,-7-6 3,-5-7-1,-6-4-2,-1 0 9,-3-7 4,-2-27 1,-1-12-2,-6-10 0,0-2-8,0 7 3,0 5-2,-6 8-7,1 6-6,-2 7 3,7 9-28,0 6-106,0 4-268</inkml:trace>
  <inkml:trace contextRef="#ctx0" brushRef="#br0" timeOffset="374265.7204">21107 4430 421,'0'0'55,"0"0"-23,0 0 53,0 0 39,0 0-35,0 0-32,-47-51-55,51 67 10,15 19-6,7 10 47,6 8-32,0-1-7,2-4-6,-5-5 0,-4-11-6,-8-11-1,-5-9 0,-8-6 0,-2-6 3,-2 0 4,0-13 33,0-32 21,0-21-55,0-20-7,0-14 1,0-2-1,0 7 1,0 14 0,0 18-1,0 13-1,0 13 0,-10 7-2,-3 6 3,5 8 1,2 3-1,-1 4-1,2 6-8,1 0 0,4 3 8,0 0-1,0 0 2,0 0 0,0 0 4,9 0-1,35 0 4,34-4 10,45-9-6,42-4-5,38-7 2,20-4-8,-4 0-2,-25 0 1,-52 6 1,-51 4 4,-42 6-3,-28 6 2,-13-1 1,-5 1 2,-3 2-5,0 0-1,0 4-5,0 0 0,0 0-35,0 11-80,0 13-39,-3 10 15,-15 1-130</inkml:trace>
  <inkml:trace contextRef="#ctx0" brushRef="#br0" timeOffset="374835.1766">22044 4398 520,'0'0'11,"0"0"18,0 0 15,0 0-11,0 0-15,0 0-7,-6-67 3,0 59 12,-3 1-16,-2-4-2,-5 5-5,-2 3 0,-4 3 0,-9 0-2,-14 23 6,-7 21 21,-12 9 5,4 6-10,16-2 4,21-7-10,23-8-16,0-10 0,31-8 6,12-12 1,6-10 2,5-2-3,1-12-7,-5-20-3,-10-14-4,-16-3-4,-8 0-1,-10 9 12,-1 13 10,-5 13 35,0 10 3,0 4-4,2 0-35,5 2-9,4 18-12,6 7 12,7 2 1,7 1-1,4-4-17,5-6-82,-5-5-140,-8-7-257</inkml:trace>
  <inkml:trace contextRef="#ctx0" brushRef="#br0" timeOffset="375240.8295">22017 4057 372,'0'0'216,"0"0"-147,0 0 4,0 0 2,0 0-9,0 0-18,6-78-40,32 75-7,8 3 0,-1 0 1,-11 24-2,-14 10-4,-16 8-6,-4-1 0,-10-1 10,-15-8 1,4-8 2,8-8 1,9-7-3,2-9-1,2 0 2,0 0 16,9 0-7,26-3-5,15-14-6,9-2-35,6 2-62,-2 2-169</inkml:trace>
  <inkml:trace contextRef="#ctx0" brushRef="#br0" timeOffset="375444.2186">22520 4354 761,'0'0'69,"0"0"-38,0 0 5,0 0-27,163-79-9,-90 65 0,1 0-28,-9 5-83,-14-3-86,-20 4-255</inkml:trace>
  <inkml:trace contextRef="#ctx0" brushRef="#br0" timeOffset="375901.5638">22964 4153 641,'0'0'60,"0"0"15,0 0-48,0 0-13,126-47 13,-96 51-20,-5 25-7,-10 5 0,-10 4 0,-5 1 0,0 0 5,-16-3 4,-5-7-4,6-6-4,7-9-1,2-5 1,6-9 4,0 0-4,0 0 19,0-17 33,8-19-31,15-15-20,10-2-2,0 5-8,-7 6 8,-7 11 1,-7 8 2,-6 5 7,-6 5 15,0 4 8,0 5-5,0 1-6,0 3-10,0 0-12,0 0-14,0 12 1,0 15 13,0 6-2,0 3 4,0 1-1,0-1 2,19 1-3,6-2-23,-3-1-72,1-6-82,-4-7-124</inkml:trace>
  <inkml:trace contextRef="#ctx0" brushRef="#br0" timeOffset="376192.2374">23365 3825 787,'0'0'35,"0"0"25,0 0 12,0 0-48,0 0-22,116-68-2,-85 100 0,-4 7-1,-14 5-4,-11-2 5,-2-1 1,0-8 3,0-8 3,0-10 1,0-9 0,0-3-5,8-3 4,27-5 8,14-19-15,16-5-61,-3-2-159,-12 4-340</inkml:trace>
  <inkml:trace contextRef="#ctx0" brushRef="#br0" timeOffset="381958.7641">23076 3979 249,'0'0'103,"0"0"-59,0 0 23,0 0-5,0 0-28,0 0-10,0 0 4,81-84 20,-73 77 4,-4 5 1,-4 2 1,0 0-22,0 0-25,0 10-7,7 20-4,-2 11 4,3 8 12,1-3 3,-2-2-11,1-4 19,4-4-10,-6-1-8,3-7 0,-2-6-5,-1-5 2,0-8 5,-2-6-4,-2-3 3,4 0 4,8-9 11,4-21 15,6-9-36,-3-2 4,-6-4-2,-4 4-3,-6 0 2,-2 5-1,0 4 0,-3 8 0,0 10 3,0 4-3,0 8 10,0 2-10,0 0-2,0 9-16,0 20 10,-11 14 8,0 8 3,2 9-3,1 8 1,-2 7 7,3 0-6,3 4 0,1-1-2,3-3 3,0-7-2,0-7-1,0-8 2,12-7 1,-6-6-3,-6-8 0,0-11-2,0-7 1,-4-7-12,-23-7 5,-11 0 8,-4 0 10,2-16-3,8-5-2,15-8 1,17-5 7,0-7 1,23-5 3,23-3-10,14 1-7,23 0-8,13 0-69,6 4-107,-10 5-199</inkml:trace>
  <inkml:trace contextRef="#ctx0" brushRef="#br0" timeOffset="386728.2352">8938 15717 138,'0'0'38,"0"0"-3,0 0 11,0 0-3,0 0-29,0 0-13,0 0-1,-8 0 17,2 0 36,2 0-2,-1 0-20,1 0-10,2 0-6,-2 0-7,4 0-4,0 0 7,0 0-2,0 0 7,4 0 22,36-8-11,24-14-20,28-6-7,9-3-5,-3 4-19,-16 5-5,-19 4-38,-21 9-42,-15 2-43,-14 5-75</inkml:trace>
  <inkml:trace contextRef="#ctx0" brushRef="#br0" timeOffset="386961.674">8996 15829 424,'0'0'68,"0"0"-62,0 0 27,0 0 43,0 0-41,120-39-35,-32 7 6,1 5-6,-7 1-4,-16 8-45,-16 4-110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11-24T06:39:53.025"/>
    </inkml:context>
    <inkml:brush xml:id="br0">
      <inkml:brushProperty name="width" value="0.05292" units="cm"/>
      <inkml:brushProperty name="height" value="0.05292" units="cm"/>
      <inkml:brushProperty name="color" value="#FF0000"/>
    </inkml:brush>
  </inkml:definitions>
  <inkml:trace contextRef="#ctx0" brushRef="#br0">671 1516 416,'0'0'57,"0"0"-27,0 0 18,0 0 12,0 0 0,0 0-29,0 0-8,-6-93-22,6 84 15,6 0 0,-4 2 3,0 2-7,0 3 16,-2 2-1,0 0-11,0 0-16,6 14-20,7 25-16,10 16 36,1 15 13,4 0 9,1 5-13,-5-2-6,0-1-2,-4-8-1,-4-8 0,-7-16-8,-2-18-3,-5-8 11,0-14 1,-2 0 5,0-2 26,0-40 63,-4-22-56,-9-23-36,1-17 0,3-2-6,1 6-21,-2 12 20,-1 11 3,3 17-5,-4 14-4,5 10 10,1 12 0,4 8 0,2 7 0,0 6-4,0 1-4,0 2-17,4 0-5,24 5-32,11 14 52,4 9 9,-5 6-7,-3 1-11,-8 4-6,-12-5 22,-11-1-6,-4-5-9,-15 0 17,-31-1 1,-18 0 7,2-3-2,11-10-5,18-9-15,15-2-41,11 1-43,5 0-106,2 4-155</inkml:trace>
  <inkml:trace contextRef="#ctx0" brushRef="#br0" timeOffset="1117.6461">1172 1620 422,'0'0'46,"0"0"-45,0 0 2,0 0 21,123 46-5,-91-14-19,-2 4-1,-11 3 1,-3-6 0,-13-4-23,-3-5-1,0-11 15,0-6 4,0-5 5,0-2 60,-7-4 47,-5-28 7,9-15-38,3-11-38,2-8-38,31 5-5,7 5-4,7 8-20,-1 9 29,0 3-38,-11 5 5,-8 11 33,-16 6 0,-9 10 8,-2 4 2,0 0-10,0 0-6,-20 20-4,-5 9 6,-1 5 3,8-1 0,11-3-4,7 1-2,2-4 1,29-4 4,12-7 2,8-8-4,1-8 1,-6 0-14,-12-10 1,-12-15 16,-15-8 0,-7-4 10,0-2-1,-16 1 5,-11 6 15,-4 6 10,0 8-10,-1 4-7,4 3-5,5 3-2,8 6 9,6 0-8,6-2 1,3 2-9,0 0-8,3-6-7,29-1-15,11-8-41,9-3-12,-8 0 39,-12 4 14,-14-1 22,-12 0 12,-4-4-11,-2-4 0,0-3-1,0-2 22,-2 0-14,-6 2 15,-2 6-7,1 5-10,5 10 25,2 2-3,2 3-9,0 2-2,0 0-7,0 0-10,0 12-27,2 22 3,11 15 24,1 9 14,1 4-2,3 1-1,-2-8-10,2-3 2,-2-6-3,-6-12-8,-3-8-7,-5-11 0,-1-7-1,-1-8 6,4 0 10,-4 0 6,3 0 14,0-25 23,9-12-43,8-8-4,7 1-16,4 5 0,3 5 12,-1 13-3,0 9 3,1 10 0,-3 2-1,0 4 9,-4 20-1,-8 8 1,-7 4-10,-12 2 3,0 1 7,-23-6 8,-21-6 23,-9-9 3,-8-17 2,8-1 3,2-11 3,10-20-13,12-6-10,10-4-19,17 1-65,2 3-80,15 0-107,20 5-200</inkml:trace>
  <inkml:trace contextRef="#ctx0" brushRef="#br0" timeOffset="1425.7626">2148 972 326,'0'0'139,"0"0"-55,0 0-5,0 0 2,0 0-22,0 0-29,109-86-26,-62 86 10,2 14-11,-5 10-3,-3 7-5,-12 0 5,-10 6-9,-11 0 9,-8 2-3,0-3 3,-5-3 3,-10-7 1,4-9-1,3-7-1,6-10 4,2 0 19,0 0 47,25-4-7,29-19-30,17-4-35,9-1-40,-7 10-35,-18 6-100,-25 8-183</inkml:trace>
  <inkml:trace contextRef="#ctx0" brushRef="#br0" timeOffset="1913.9499">982 2539 97,'0'0'20,"0"0"1,0 0 45,-116 85-26,89-64-14,7-7 21,7-6-5,7-2 12,0-4 0,5-2 10,1 0 13,0 0 29,0 0 4,40-24-6,43-25-31,52-23-72,44-18-1,22-4 7,3 2 8,-12 7 0,-25 8-8,-30 8-1,-40 11-5,-30 14-1,-27 12-15,-18 15-34,-11 9-39,-9 8-34,-2 0-84,0 5-205</inkml:trace>
  <inkml:trace contextRef="#ctx0" brushRef="#br0" timeOffset="2229.0603">1281 2721 374,'0'0'154,"0"0"-153,0 0 4,0 0 48,0 0 6,0 0-28,29 2-21,44-34 34,39-16 0,28-17-16,12-3-11,-7 0 6,-21 6 7,-21 10-10,-23 4 2,-20 12-10,-14 9-12,-17 8-16,-12 6-32,-8 9-37,0 3-71,-3-2-130</inkml:trace>
  <inkml:trace contextRef="#ctx0" brushRef="#br0" timeOffset="6647.7998">5585 1052 54,'0'0'49,"0"0"-27,0 0 20,0 0 13,0 0-3,0 0-12,0 0-5,-28 0 4,25 0-12,3 0-7,0 0 5,0 0-3,0 0 7,0 0 11,3 0 8,28 0-17,22 0-8,17-1-12,11-6 2,2 4-8,-4 1 1,-9 2-6,-10 0-23,-15 0-24,-9 0-52,-17 0-51,-12 0-69</inkml:trace>
  <inkml:trace contextRef="#ctx0" brushRef="#br0" timeOffset="7030.8511">5913 1023 205,'0'0'183,"0"0"-176,0 0-6,0 0 31,0 0 3,0 0-18,-7-13-16,7 13 4,0 0 0,0 0 16,0 0-4,0 0 2,0 0-4,-3 5-15,0 19 0,-6 11 9,0 10 50,-2 3-1,-1 6-2,1-2-24,3-2 5,1-2-27,2-3-5,5-10-4,0-2-1,0-9-6,0-4-15,0-6-52,15-6-42,9-8-32,2 0-132</inkml:trace>
  <inkml:trace contextRef="#ctx0" brushRef="#br0" timeOffset="7847.9063">6118 1105 170,'0'0'173,"0"0"-158,0 0 8,0 0 22,0 0-25,0 0-17,6 0-3,-3 10 19,1 8 16,0 4 9,2 3-3,-3 6-4,2-1-23,-3 2 2,-2 0-11,0 2 0,0-4-3,0-1 2,0-8-4,0-2 2,-2-9-2,-3-2 0,4-6 0,-1 0 0,2-2-1,-2 0 1,2 0 5,0 0 4,0 0 2,0 0 11,0-16 27,0-11-40,8-5-9,15-2-9,0 4-23,6 7 32,4 2 3,-7 11-3,-2 2-3,-1 8 3,-3 0 1,-3 5 1,3 20 0,-6 1 10,-2 3-4,-4 0-1,-2 1 1,3-2-6,3-3 0,3-4-2,6-6-3,1-8-1,5-4-8,2-3 11,2 0 1,4-22 2,1-9-2,-3-4-2,-3-8-10,-6 2-3,-4 2 4,-9 3-7,-4 7 14,-5 4 1,-2 9 3,0 6 9,0 3 3,0 7 1,-6 0-3,-17 0-9,-8 12 1,-7 9 0,7 4 24,7-2-3,14-1-12,10-2 3,0-1-3,16-2 10,18 1 9,15-2 9,2-1-20,-2-8-19,3-1-2,-3-2-64,-1-4-34,1 0-80,-5-4-182</inkml:trace>
  <inkml:trace contextRef="#ctx0" brushRef="#br0" timeOffset="8732.6657">8004 1269 381,'0'0'40,"0"0"-19,0 0 26,0 0 15,0 0-32,0 0-14,-38-63-10,7 63-3,-9 0-3,-7 13 7,7 9 0,5 4 8,8 3 1,11-2-7,3 1-2,5 2-2,8-2 2,0-6-2,6-4 4,11-5-1,5-8 2,-1-5 13,4 0 10,7-18-6,2-17-2,1-11-10,1-12-14,-2-9-1,-10-1-19,-6 3-18,-13 10 10,-5 13 14,0 12 11,0 12 2,0 8 7,0 5 5,0 3 17,0 2-23,0 0-6,0 0-13,0 7-11,-10 17-1,2 7 22,-5 7 2,1 4 1,5 4 15,5 1 10,2-1-9,0 0-3,2-4-7,21-5-1,6-8-4,3-9 4,5-6-5,3-8 0,0-6 0,-4 0 1,2-14 3,-3-15 5,-2-7-9,1-5-9,-7 1-10,-9 6-14,-10 8-8,-8 8 32,0 8 5,0 2-2,-10 1 3,-6 6 1,0 1 2,5 0-2,-2 4 2,2 16 0,1 6 9,2 3 11,3-3 4,3 3 7,2-5-2,0-2-20,0-5-3,5-2-6,13-3-11,6-4-47,5-6-61,0-2-144</inkml:trace>
  <inkml:trace contextRef="#ctx0" brushRef="#br0" timeOffset="8900.4325">8381 962 567,'0'0'117,"0"0"-68,0 0-21,0 0-28,0 0-24,0 0-195,17 10-175</inkml:trace>
  <inkml:trace contextRef="#ctx0" brushRef="#br0" timeOffset="9287.9085">8617 1293 332,'0'0'285,"0"0"-224,0 0 18,0 0-12,0 0-27,132-129-12,-101 100-28,-2-1 0,-4 1-2,-6 1 0,-8 3-23,-6-2-2,-5 5 8,0 3 8,-9 4 5,-11 5-2,-5 6-3,-1 4-6,-1 0 8,2 0 2,3 12 3,0 15-2,-1 9 6,6 9 9,3 6 21,8 3 10,6 4-5,0 0 9,0 2 9,4-2-31,7-2-2,-1-8-14,-4-2 0,-2-5-6,1-4-9,-4-8-44,4-5-58,5-12-61,5-12-98</inkml:trace>
  <inkml:trace contextRef="#ctx0" brushRef="#br0" timeOffset="9692.8972">8670 1417 502,'0'0'179,"0"0"-75,0 0 4,0 0-81,137-84-27,-53 61-4,5-2-20,2-1-16,-8-2 24,-11 0-16,-13-2 1,-18-2 16,-12 0 15,-9 1 0,-9 4-3,-8-1 3,-3 1 10,0 7 2,-10 6-11,-7 4-1,-2 8-6,0 2 2,-3 0-4,-1 8 2,0 18 2,4 8 3,3 8 1,1 8 32,3 3 13,3 3 0,5-2-1,4-2-6,0-1-20,0-6-9,0 1-6,0-5-1,4-6-2,7-2-37,-1-8-52,5-4-33,3-13-61,3-8-177</inkml:trace>
  <inkml:trace contextRef="#ctx0" brushRef="#br0" timeOffset="9844.2258">9107 1381 534,'0'0'185,"0"0"-71,0 0-34,0 0-64,153-58-16,-78 48-69,-4 0-84,-7-2-190</inkml:trace>
  <inkml:trace contextRef="#ctx0" brushRef="#br0" timeOffset="13740.0356">9518 1423 99,'0'0'263,"0"0"-215,0 0-9,0 0 39,0 0-10,0 0 55,0 0-120,22 0-1,-5 0-1,10-6 8,2-4 4,3-2-7,-6-3 0,1-4-1,0 0 1,-6-4-2,-6 0 1,-9-2-5,-6 6-11,0-4 11,0 7 0,0 2 1,-9 4-2,-11 8-9,-7 2 2,-6 0 3,-3 16 5,2 7 1,10 3 2,5 6 12,9-3 0,10 0-5,0-3-5,0-3 6,13-2-7,17-3 2,8-9-1,8-4-5,12-5-28,0 0-5,0-6-24,-8-16 1,-10-3-6,-9-7 19,-9 0-5,-7 1 24,-5-1 24,-4 11 0,-1 4 30,-1 4 8,-2 5 3,0 4 7,3 2-10,0 2-8,6 0-19,13 0-9,8 12-2,5 12 2,-1 5-1,-7 5-1,-7-2 0,-7-1 1,-3-3-4,-7-8-7,-5-3-7,0-9-18,0-4 21,0-4 14,0 0 7,0 0 54,0-17 35,0-13-48,4-3-13,21-4 3,6 5-38,9 4-1,5 5-46,1 6-91,-5 5-48,-12 4-234</inkml:trace>
  <inkml:trace contextRef="#ctx0" brushRef="#br0" timeOffset="14798.6357">10591 1389 424,'0'0'111,"0"0"-65,0 0-5,0 0-17,0 0 1,133-54-15,-106 36-10,-6-3-1,-5-4-9,-5-3-2,-4 0-17,-7 2-5,0 5 13,0 8 16,-9 4-5,-10 8 9,-8 1 1,-4 0 10,-1 12 12,-2 14 11,8 8 7,4 1 11,10-2-25,12-3-6,0-1-11,5-8 2,24-3 0,0-8 1,6-5-3,-1-5 0,-1 0-5,3-7-4,1-13-3,6-4-7,-1-8-2,-6 1-7,-6-1 6,-6 6 2,-8 3 0,-3 9 9,-7 5 2,-2 2 3,-1 5 2,0 2 14,3 0-18,1 0-1,3 18-1,4 4 1,-3 5 9,-4-2 3,-2-1-10,-3-1 1,-2 0-3,0-7 0,0-2-14,0-6-8,0-3 5,0-5-2,0 0 19,0 0 4,0-3 19,2-19 12,16-14-35,6-6-3,7 4-6,-4 6-4,-4 14 13,-10 13 5,-5 5 12,2 0-12,1 23 0,0 5 5,0 4 12,0 1-4,-2-6-7,5-5-11,1-4 7,3-8-7,5-7 3,6-3 1,4-5 8,5-22-4,4-14 3,3-7-6,0-10 1,-1-6-1,-7 0-5,-5 1-4,-14 12-7,-9 10 0,-9 11-1,0 6 12,0 8-3,-13 3-4,-3 4 3,3 3-7,-1 2 4,5 4-2,0 0-7,0 0-4,-4 7 2,-1 20 6,-1 9-4,0 10 16,5 9 26,6 1 14,-1 0-8,5 0-1,0-4-13,0-3-14,18-8 0,4-4-4,3-8-46,8-8-69,1-16-86,-3-5-281</inkml:trace>
  <inkml:trace contextRef="#ctx0" brushRef="#br0" timeOffset="15106.391">11644 1185 459,'0'0'154,"0"0"-80,0 0-38,0 0-36,118-68-6,-68 57-24,0 7-35,0 1-5,-8-4 5,-9 3 31,-10 1 34,-9-1 3,-10 4 14,-4 0 30,0 0 14,0 0-12,0 0-22,0 0-18,0 0-9,0 11 5,0 14-5,0 6 61,0 4 1,0-1-32,0-2-24,2 3-6,5-4-25,-1-4-86,4-11-115</inkml:trace>
  <inkml:trace contextRef="#ctx0" brushRef="#br0" timeOffset="15271.0439">12118 865 618,'0'0'140,"0"0"-72,0 0-68,0 0-30,0 0-203,0 0-292</inkml:trace>
  <inkml:trace contextRef="#ctx0" brushRef="#br0" timeOffset="16133.8485">12439 1369 620,'0'0'54,"0"0"-34,0 0 11,0 0 7,0 0-29,0 0-4,73-84-1,-69 68 3,-2-1-7,-2 0-5,0-1 5,-2 4 0,-18 5-6,-17 4-8,-4 5 8,-13 0 2,3 14 4,5 9 4,11 3 18,14-3 2,11 1-8,7-4-9,3-2 2,0-1-2,19-6-2,10-5 4,5-4-9,3-2-4,1 0-13,-2-5-6,2-19 9,-5-5 8,1 3-3,-7 6 1,-11 10 8,-8 6 19,-1 4-1,-2 0-10,10 0-1,5 6 8,2 6 11,2 0-8,2-4-6,-5-2-2,6-4 1,-2-2-1,2 0-1,-1-8 5,3-16 15,-2-10 2,2-7-9,5-12-2,-4-5-15,2-7-5,-5 5-9,-12 5-4,-5 12-3,-10 9-7,0 6 0,-10 8 6,-5 6 9,1 3 0,1 5 3,-1 5-2,1-1-3,-3 2 8,5 0-3,5 0 2,1 0-2,1 8-9,-1 16-6,3 10 20,-3 12 26,5 8 10,0 5 3,0 2-3,0 1-18,8-1-12,9 1-6,-6-2-25,-1-8-121,0-14-109</inkml:trace>
  <inkml:trace contextRef="#ctx0" brushRef="#br0" timeOffset="17077.7998">13733 1281 369,'0'0'473,"0"0"-415,0 0-6,0 0-13,0 0-39,161-50-24,-88 32-6,-8-4-9,-9-2 6,-12-4 18,-15-2 15,-16-1-7,-12 5 4,-1 1-23,-5 6-1,-20 4 23,-8 8 1,-5 7 1,-4 0 2,-5 4 1,-3 19 7,8 6 25,5 5 3,10 0-9,13 2-2,7-2-16,7-5-4,3 0 13,23-6-4,17-5 3,8-4-15,17-8-2,3-6 0,4 0-10,3-10-6,1-18-3,3-12 1,5-4-14,-7-2 1,-9 0 4,-19 7 1,-19 9 20,-18 7 6,-7 6 6,-8 1-6,-2 4-18,-28 4-6,-12 3 24,-3 5-5,-4 0 5,7 7 0,9 11 1,6 3-1,6 0 1,9 2 4,1 0 1,8 0-2,-2-4-3,5 0 2,0-7-2,0-4-1,0-2-2,0-5-9,14-1-8,10 0 19,9 0 5,8-15 10,-4-9-15,-1-2-3,-5 3-12,-8 5 0,-10 11 15,-8 4 9,-5 3 15,0 0-24,0 14-16,0 16 16,0 11 39,0 2 35,-5 0-28,-6-1-6,0-2-7,-3 0-13,1-2-9,5-1-3,-2-4-2,8-3-6,2-1-36,0-5-66,0-7-36,6-8-73,14-9-228</inkml:trace>
  <inkml:trace contextRef="#ctx0" brushRef="#br0" timeOffset="17528.2915">14909 918 561,'0'0'77,"0"0"-11,0 0-30,0 0-36,0 0 2,0 0-2,40 100 3,-35-58 0,-2-1 4,-3-1-6,0-8 4,0-2-3,-3-10-2,-3-5-7,4-10-9,0-5 14,0 0 2,2 0 14,0 0 31,0-20 52,0-12-67,4-4-24,23-4-6,2 3-5,2 10-17,-2 10 11,-10 11 7,2 6-2,-6 0 6,3 2 7,0 19 9,0 2 3,-5 5-3,-2 5-3,-4-4 5,-3 1-9,4-1-6,-4 0-3,0-6-41,-4-2-112,0-12-70,0-7-188</inkml:trace>
  <inkml:trace contextRef="#ctx0" brushRef="#br0" timeOffset="19974.4462">16361 1115 218,'0'0'69,"0"0"-6,0 0 4,0 0 2,0 0-9,0 0-34,22-105-10,-21 97 7,-1 2 12,0 6-8,0 0-12,0 0-6,-5 0-9,-15 22 11,-6 11-4,1 3 3,9-1-2,12 0-8,4-5 0,12-2 1,25-4-1,5-8-11,7-7-38,0-6 6,-2-3 15,-7 0-13,-5-22-23,-12-10 26,-12-6 14,-9-4 16,-2 1 8,-4 5 8,-23 5 6,-12 7 18,-2 6-11,-4 5 15,3 5-12,15 4 8,9 2 7,14 2 0,4 0-18,0 0-5,0 0 6,31 0-12,22-1 4,18-4-10,19-1-4,6-6 0,0-2 4,-2-2-4,-17-2-3,-11-1 3,-16 0 1,-16 1 0,-13 0-1,-11 1-1,-10 4-17,0 1-23,0 2 9,0-2 7,-13 4 20,-4 0 2,-2 4-4,-8 0 1,-2 4 5,4 0 1,4 0 3,9 4 5,2 19 10,-2 12 16,5 11 13,1 12 12,4 4 25,0 1 2,2 0-41,-3 2-3,3-7-19,0-2-15,-3-6-8,3-1 5,0-8-5,0-1-17,0-5-38,0-8-44,3-6-40,10-11-15,3-10-9,6-5-71</inkml:trace>
  <inkml:trace contextRef="#ctx0" brushRef="#br0" timeOffset="20117.3704">17023 1219 479,'0'0'125,"0"0"-39,0 0 62,0 0 18,0 0-65,0 0-84,56-51-17,11 51-83,15 0-90,3-1-87</inkml:trace>
  <inkml:trace contextRef="#ctx0" brushRef="#br0" timeOffset="20724.5434">18711 1074 187,'0'0'50,"0"0"32,0 0-3,0 0 18,0 0-52,0 0-26,0-84-8,-9 75 13,-5 2-4,-6 2-11,-11 5 2,-13 0-11,-8 7 9,-7 22 20,7 0 9,9 6 5,12-5-12,14-2-3,9-2-23,8-2-2,0-4 3,14-2-6,15-4-24,7-8-7,-4-3 6,5-3-4,-6 0 23,-2-15 2,0-9-8,-2 0 9,-7 4 3,-9 4 34,-2 10 59,-7 4 1,1 2-11,-1 0-28,2 0-46,9 0-9,10 12-3,12 8-4,10 8-19,2 0-116,2-6-61,-7-6-256</inkml:trace>
  <inkml:trace contextRef="#ctx0" brushRef="#br0" timeOffset="23213.5304">20460 830 365,'0'0'33,"0"0"-27,0 0 14,0 0 37,27-103-6,-20 84-45,0 0 0,-1 1-3,-3 2 15,-1 2-4,-2 0-6,0 0 11,0 0-12,-13 2-5,-8 6-2,1 2 3,-2 4-3,-5 0 7,1 8 2,-3 25-6,4 8 5,4 15 12,9 9 14,5 6 3,7 6-12,0 0 8,0-1 18,4-2-33,5-6-8,-7-6-5,-2-8-2,0-12-1,0-9-1,0-9-1,-5-4-16,-4-11-35,-1-2-27,-1-7-80,2-4-72</inkml:trace>
  <inkml:trace contextRef="#ctx0" brushRef="#br0" timeOffset="23536.7639">20199 984 160,'0'0'427,"0"0"-382,0 0-32,0 0-3,186-44 5,-106 44-8,-5 10 2,-10 16-9,-15 6 0,-17-1-1,-15-1-26,-11-4-7,-7-4 13,0-6 4,-5-4-6,-6-4 5,4-6 7,3-2 11,-1 0 61,1 0 33,-3-16-16,7-13 7,0-5 4,1-5-41,31-4-34,11 7-14,5 13-70,4 11-68,0 5-108,-15 7-216</inkml:trace>
  <inkml:trace contextRef="#ctx0" brushRef="#br0" timeOffset="24518.4794">21056 1135 338,'0'0'283,"0"0"-263,0 0-8,0 0 27,0 0-36,0 0-3,129-98-9,-107 79-18,-5 3 10,-5-2 7,-3-1 6,-7-2-14,-2 3 4,0 2 14,0 2 3,-11 6-3,-16 4-7,-10 4 5,-13 0 4,-2 22 8,2 10 8,8 2 5,15 0 18,13 1-28,14-5 6,0-4-4,27-2 2,27-6 11,13-9-3,9-4-14,-4-5 2,0 0-10,-12-14-3,-6-8 0,-8-7-1,-3 0 2,-12-5-2,-5 2 1,-10 1-1,-8 9-6,-8 6-8,0 1 13,0 4 0,-4 1-2,-17 8 1,-8 2-7,-9 0 5,2 6-5,1 14 4,3 3 4,11 4 2,5-1 5,7-1 7,9-4-10,0 0 0,2-5 10,25-2-1,6-7 7,11-2-1,8-5-3,7 0-3,7-2-5,3-19-5,0-5-1,-2-6-7,-4 0-3,-10 0-9,-11 6 1,-13 3 18,-8 6 2,-15 3-1,-4 5 0,-2-3-1,0 3 6,0-2-6,0 4-1,0-3 0,0 2 1,0 0-5,-2 0 4,2 0 0,-3-1 2,3 2 7,0-3 5,0 0 0,0-2-11,0-2 2,0-4-4,7-3 1,-5 6 2,1-3-3,-3 5 3,0-1-3,0 2-1,0 2-2,0-2-2,0 2 2,0 0-3,-5 3 3,1 2 3,1 5-1,2 0-5,-1 0 1,-8 5-7,-1 22-14,-2 9 26,-1 3 5,4 2 12,0 2-7,3 1 9,7 2-11,0-5 1,0 0-9,12-3-42,3-6-65,8-10-89,2-9-187</inkml:trace>
  <inkml:trace contextRef="#ctx0" brushRef="#br0" timeOffset="25081.9353">22360 746 403,'0'0'3,"0"0"5,0 0 52,-7 112-6,7-76-3,0 0-17,5-6-19,13-4-7,3-6-8,2-8-1,0-5-27,-4-7 28,-3 0 6,-1-9 4,3-14 4,0-8-8,-2-5-6,0-4-6,-3 2-9,-3 9-4,-2 10 19,-4 11 8,1 4 24,-5 4-11,2 0-21,0 4-16,0 26-12,-2 13 28,0 13 23,0 7-1,0 8 7,-2 3-5,-11 2-15,-5 3 1,-5 0 0,-1-3-10,0-7-8,3-13-27,4-10 6,-1-12 10,-3-10 1,2-7 5,-1-6 9,-1-7 4,2-4 3,-4-4 10,1-21 34,1-10 16,6-9 21,7-5 4,8 2-29,0-3-16,15 4 40,28 0-59,21-1-24,23 1-12,13 0-79,9-1-123,-8 3-144</inkml:trace>
  <inkml:trace contextRef="#ctx0" brushRef="#br0" timeOffset="26863.6689">5833 2340 12,'0'0'401,"0"0"-347,0 0-48,0 0 12,0 0 7,0 0-9,0 0-9,-105 0-1,78 30-3,-2 12 10,5 8 30,4 2-19,11-6-6,9-5-7,0-8-1,23-4-2,9-7-1,7-8 3,1-8-1,-1-6-8,2 0 12,-7 0-3,-1-23-5,-9-4 2,-5-11 0,-6-5-7,-11-1-10,-2 2-29,0 9 0,0 8 32,-4 9 4,-10 4 3,-7 8 0,-5 2 2,-3 2 3,0 0 1,5 0 4,8 0-4,7 0 6,9 0 2,0 0 6,2 0-4,29 0-16,14 0 0,15-8 11,7-3-11,6 2-1,-2 1 1,1-1-1,-5 2 0,-13-1 1,-14 2-1,-18 0 1,-15 6 1,-7 0-1,0 0-3,-9 0-21,-24 0 24,-10 4 3,-1 12-3,4-2-2,11 2 2,8-2 2,8 2-2,6 1-5,7-3-4,0 3 4,4-2 5,27 0 1,10-1 3,9 0 12,5 1-7,-9-1-3,-6-1-6,-12 1 0,-12-4-2,-10 1-2,-6-1-3,0-2-2,-2 1 8,-23-1 1,-10 2 31,-4-3 2,4-3-8,8-4-15,9 0-2,7 0-8,6 0-51,5 0-91,0 0-72</inkml:trace>
  <inkml:trace contextRef="#ctx0" brushRef="#br0" timeOffset="27300.4761">6876 2363 200,'0'0'184,"0"0"-120,0 0-10,0 0-15,0 0-7,-143-23-1,99 49 7,1 8-3,10 4-6,9 0 3,11-1-17,13-6-11,0-2 1,30-7-2,12-7 10,10-8-6,4-7-3,-3 0-2,-2 0 7,-8-16-9,-5-11-13,-7-3 7,-5-1-4,-6-3 0,-4 3-25,-4 7 16,-3 9-4,-7 4 14,-2 7 9,0 4 4,0 0 6,0 0-10,0 12 0,0 12 0,0 4 21,0 4 3,0-2-10,0 2 1,0-3-7,1-4-8,13-2-2,0-1-58,-3-5-64,-7-3-119</inkml:trace>
  <inkml:trace contextRef="#ctx0" brushRef="#br0" timeOffset="27489.761">7126 2230 658,'0'0'151,"0"0"-68,0 0-45,0 0-38,0 0-22,0 0-132,18-6-194,-5 26-58</inkml:trace>
  <inkml:trace contextRef="#ctx0" brushRef="#br0" timeOffset="27960.598">7443 2244 206,'0'0'50,"0"0"9,0 0 34,0 0 1,0 0-23,0 0-27,-3-5-31,3 23-7,0 17 8,0 11 60,-5 10 4,-3 2-19,-3 3-20,4-1-15,4-2-21,3 2-3,0-2-8,12-4-94,15-12-37,6-12-92,3-16-134</inkml:trace>
  <inkml:trace contextRef="#ctx0" brushRef="#br0" timeOffset="28628.4835">7900 2484 323,'0'0'117,"0"0"-62,0 0-11,0 0 25,0 0-22,0 0-21,-63-95-23,22 95-3,-1 5 6,5 13-1,6 5-1,5 0-3,6 3 1,8-2-2,2-2-6,8 0 6,2-1 3,0-6-2,0-2-2,9-5-1,4-4-23,6-4-15,0 0 19,8 0 18,4-18 1,5-4-1,-6-3-8,-5 7 11,-9 6 4,-7 8 25,-8 4 5,2 0-24,4 6-8,5 16 8,3 5 26,3-1-3,-1-4-12,4-8-12,-1-4-1,5-8 2,2-2 4,4 0-2,4-22-2,5-11-2,0-9-3,1-6-2,-1-6 4,-5-4 1,-6 0-8,-11 3-2,-11 13-23,-7 10 3,0 14 4,-18 6-12,-6 7 7,-3 0 2,2 5 18,7 0 3,5 0 0,1 0 3,4 21-3,-1 7 0,3 13 9,0 3 22,6 3 13,0-1 5,0-2-22,0 2-11,8 1-16,5-4 0,3-4-23,1-3-86,-1-9-18,-1-8-65,-1-14-156</inkml:trace>
  <inkml:trace contextRef="#ctx0" brushRef="#br0" timeOffset="28964.586">8243 2444 422,'0'0'100,"0"0"-77,0 0-8,126-67 18,-86 64-23,1 3-10,-5 0 1,-10 0-1,-5 0 0,-8 0-1,-6 0 1,-1 0 3,-3 0-3,-1 0 5,-2 0 1,2 0 4,0 0 4,-2 0 0,2 0 3,-2 0 18,0 0 4,0 0-10,0 0-11,0 14-18,0 7-16,0 8 16,0 7 37,0 0-8,0 0-3,0 1-26,-2-1-4,-2-2-107,4-12-99,0-12-190</inkml:trace>
  <inkml:trace contextRef="#ctx0" brushRef="#br0" timeOffset="29110.2355">8606 2220 524,'0'0'20,"0"0"-20,0 0-118,0 0-273</inkml:trace>
  <inkml:trace contextRef="#ctx0" brushRef="#br0" timeOffset="30021.7645">8704 2504 163,'0'0'436,"0"0"-327,0 0-16,0 0-31,0 0-62,0 0-2,37-2-23,-27 32 22,-3 4-2,-7 1-1,0-5-13,0-2-12,0-10 4,0-4-3,0-8 2,0-6-14,0 0 42,0 0 3,6-15 46,14-16-21,11-11-28,7-4-6,-2 1-7,-3 11 7,-8 17 6,-7 8 21,-8 7 14,3 2-14,-3 0-21,5 20 0,6 5 6,1 0 7,3 1-4,4-4-3,2-1 3,0-10 0,-1-4-8,-1-6-1,-6-1-11,6 0 11,-2-17-6,0-11-10,-7-7 5,-10-6-19,-7-6-15,-3-1-28,0 6-14,-17 8 50,-5 12 36,-7 14-1,-6 8-7,1 0 9,-3 15 12,6 14 32,7 5-12,4 5 1,6-4 7,8 0-23,6-6-9,0-7-4,0-6-2,0-6-2,11-3-22,3-7 13,6 0 9,6-8 23,6-21-6,5-3-17,-1-2-7,-3 4-17,-8 9 11,-12 10 13,-4 9 0,-4 2 0,3 2 0,-1 28 0,0 14 18,-7 16 9,0 13 10,0 2-10,-17 8 9,-2-1-24,-5-1-4,-1-8-8,5-5-11,3-10-34,3-12 1,7-11 13,3-17-2,2-13 32,0-5-2,-10 0 3,-11-7 23,-5-13 32,-8-8-34,0-2 19,7-4 0,12-4 45,13-9-4,4-4-22,13-7-35,31 1-18,21-1-6,25 4-43,10-1-97,4 6-90,-6 5-254</inkml:trace>
  <inkml:trace contextRef="#ctx0" brushRef="#br0" timeOffset="30951.6778">10568 1859 381,'0'0'82,"0"0"-34,0 0 17,0 0 1,0 0-15,0 0-4,0 0-47,2-8-10,0 50 2,-2 16 8,2 8 25,1 6-5,-3-8-1,0-4-11,0-5 1,0-9-7,0-9-1,0-4 1,0-11-2,-7-7-17,3-10-1,4-3 1,0-2 17,0 0 9,0-14 14,6-12-23,13-8-9,4 2 1,2 6 4,0 1-1,2 13-4,-2 7-11,10 5 10,-4 0 10,-2 17 7,-5 17-6,-8 12 0,-8-1 1,-8 3 1,-2-2-1,-25-10-1,-8-7 5,-1-11 3,1-10 8,8-8-4,4 0 2,6-15 7,2-14-1,10-7-21,5-3-24,0 3-95,25 6-87,5 10-279</inkml:trace>
  <inkml:trace contextRef="#ctx0" brushRef="#br0" timeOffset="31903.7337">11154 2316 381,'0'0'177,"0"0"-125,0 0-5,0 0-25,0 0 1,-116 47 13,89-14-20,10 1-14,6 0-2,11 0-1,0-6-4,11-6 1,18-6-9,0-7-20,2-9 6,0 0 16,-7-13-1,-2-17 10,-3-12 2,-6-6-17,-5 0-11,-5 2 8,-3 12 19,0 6 1,-5 8 18,-14 3-3,-4 5 9,3 7 7,2 2 5,9 3-2,5 0-11,4 0-23,0 0-11,2 0-2,25 11 13,13-2 7,15 0 9,15-6-15,8-3-1,4 0-21,-1 0 4,-8 0-20,-15 0 21,-18 0-1,-18 0-3,-13 0 20,-9 0 3,0-2-3,-4 2 5,-32 0-10,-13 0-1,-9 7 2,-2 14 4,5 4 1,10 3 2,11 2 15,7 2-2,14-4 2,7-1-7,6 0-4,0-7-7,15-2 2,18-4 25,7-11-1,7-3-7,1 0-1,-1-19-7,1-9-4,-10-7 1,-9-4-2,-13-9 1,-3-3-7,-6-5 0,-3 1-6,-4 6 4,0 1-4,0 10 4,0 1-2,-4 8 1,-7 5-6,-1 8-5,3 2 2,3 5 6,4 4-3,0 0 7,2 3 0,0 2-2,0 0 4,0 0-5,0 0 5,0 0 7,0 0 1,0 0 5,0 0-4,0 0 0,0 0-5,0 0-4,0 12-10,0 22-5,0 4 15,-3 15 17,1-1 16,-3-4 6,5-2-12,0-2-12,0-1-6,0 3-5,7 2-4,6 0-56,3-4-56,0-10-42,2-10-107</inkml:trace>
  <inkml:trace contextRef="#ctx0" brushRef="#br0" timeOffset="32340.7049">11989 2194 107,'0'0'448,"0"0"-353,0 0-85,0 0 7,0 0-17,0 0 69,2 125-24,4-88-24,0-4-7,7-1-1,3-11-6,-1-5-6,-1-4-1,-1-8-17,-1-4 6,-1 0-2,2 0 8,1-22-1,-4-9-9,4-4-9,-5-3-1,-3 2-11,-1 8 22,-1 12 14,-1 9 14,-1 7 2,3 0-16,-1 3-16,2 21 16,3 10 9,-4 10 23,-5 4 7,0 2-4,-8 4 3,-18 1 2,-5-7-8,-3-2-28,-3-7 0,1-2-4,-3-5-32,-6-4-40,-2-4-13,-2-4-57,11-10-53</inkml:trace>
  <inkml:trace contextRef="#ctx0" brushRef="#br0" timeOffset="32805.1406">13280 2271 441,'0'0'80,"0"0"-27,0 0-32,0 0-6,0 0 7,16 109 65,-16-57-22,0-2-30,0-2-19,0 0-13,0-2-3,0-3-26,0-11-96,0-14-119</inkml:trace>
  <inkml:trace contextRef="#ctx0" brushRef="#br0" timeOffset="32993.7328">13401 1937 333,'0'0'497,"0"0"-402,0 0-89,0 0-6,0 0-41,0 0-157,35-5-230</inkml:trace>
  <inkml:trace contextRef="#ctx0" brushRef="#br0" timeOffset="33403.7285">13864 2386 511,'0'0'148,"0"0"-69,0 0-12,0 0-17,0 0-21,0 0-29,-4-58-9,-38 66-26,-12 16 26,3 5 8,11 3-1,17-3-6,10 2-12,13-2 5,0 2 6,20-3-9,25 0 9,7-3-2,-4-1-2,-3-2 5,-12 1 8,-11-8 0,-9-2-5,-8-6 4,-5-2-2,0 2 3,-20-2 13,-24 4 28,-12 0 8,-7 1-25,5-2-24,9 0-5,7-2-67,11-3-80,16-3-141</inkml:trace>
  <inkml:trace contextRef="#ctx0" brushRef="#br0" timeOffset="36597.9978">15627 2573 382,'0'0'52,"0"0"-46,0 0 10,0 0 29,0 0-22,0 0 2,0 0 1,101-92 0,-97 73 0,-4-1-26,0-1-2,0 4-2,-20-1-9,-13 6 5,-9 10-3,-4 2 4,1 0 7,2 5 0,5 14 10,7 6 2,4 2 1,9 1 0,7 0-4,9-4-4,2-4-5,0-4 0,25-4 4,8-5-3,4-7 1,-1 0-4,-3 0-1,-2-20 2,-4-11-9,-2-5-12,-2-2 1,-6 6 21,-8 10 0,-2 12 17,-7 5 18,0 5-17,0 0-18,0 25-17,0 19 17,0 12 1,0 6 13,0 3 6,0 0-13,0 0-7,-2-1 0,-9-6-14,-5-12-10,1-11-25,1-13 7,1-12 35,-4-7 7,1-3 2,-8 0 31,3-13 39,0-11 12,6-9-12,9-3-13,6-2-8,0-4-19,21 0-15,24-1-17,11-1-20,11 5-12,6-3-28,3 0 13,0 1-26,-2 4-12,-12 2 23,-13 9 6,-15 6 11,-17 8 25,-10 4 20,-7 8 18,0-3 10,0 3-11,0 0-2,0 0-10,-9 5 4,-4 13-2,3 2 3,2 3 2,1 3 10,5-3-3,0 5-4,2 0-7,0 0-8,0 1-2,0-10-93,11-9-103</inkml:trace>
  <inkml:trace contextRef="#ctx0" brushRef="#br0" timeOffset="36757.8547">16212 2092 559,'0'0'0,"0"0"-5,0 0-81,0 0-121</inkml:trace>
  <inkml:trace contextRef="#ctx0" brushRef="#br0" timeOffset="37056.3645">16290 2389 455,'0'0'167,"0"0"-73,0 0 1,0 0-53,0 0-42,0 0-22,27 25 22,-9 5 4,-3 5-4,3-6 2,-5-3 1,3-5 0,-5-10-2,-5-4 0,-1-6 1,-3-1 1,-2 0 6,4 0 53,8-14 57,8-21-36,14-11-80,3-7-3,0 4-12,-7 16-37,-5 17-69,-10 14-60,-1 2-152</inkml:trace>
  <inkml:trace contextRef="#ctx0" brushRef="#br0" timeOffset="37746.303">16615 2641 266,'0'0'241,"0"0"-109,0 0 20,0 0-119,0 0-22,131-89 5,-79 57-11,-4 0-2,-4-4-1,-11 2-4,-13 4-1,-11 2-3,-9 4-14,0 4 14,-11 9 6,-14 8-5,-6 3-5,-4 0 2,-4 20 4,6 9 2,1 8 2,11 3 19,7 2-7,12-2 0,2-4 4,0-4 1,25-8 2,4-7-8,6-9-9,3-8 2,0 0-4,-2-5 0,-1-15-15,-1-9 3,-3-7 5,-2-5-10,-2 0-25,0 4 12,-4 8-14,-2 14 37,-8 9 1,-1 6 6,1 0 9,5 0-7,-1 16-1,-3 9 12,-3 4-4,-7 3-6,-4 2 1,0-4-4,0-1 0,0-9-6,0-6-12,0-5-7,0-5-1,0-4 4,0 0 14,0 0 8,0 0 15,0-9 22,14-19-36,15-13-1,7-5-30,4 2-6,1 11-18,-4 10 54,-14 11 4,-4 6 53,-3 6-2,-2 0-19,1 0-3,-2 18-1,-5 0-8,2 4 5,-5 4 4,3 3-19,-6-2-6,-2 4-8,0 1-92,0-11-73,0-3-175</inkml:trace>
  <inkml:trace contextRef="#ctx0" brushRef="#br0" timeOffset="38430.3769">18535 1869 395,'0'0'130,"0"0"-113,0 0 23,0 0-27,0 0-11,0 116 71,0-46-25,0 1-1,-5-3-15,3-6-29,0-6 0,-2-5-3,-2-5 0,4-11-5,-2-9-12,2-12-11,2-8 5,0-6 7,0 0 16,0 0 4,0-23 58,4-9-39,19-15-23,10 1-10,2 4-15,2 6-6,-4 14 23,-4 10 4,-5 9-2,3 3 6,0 17 6,0 21-4,-7 6 13,-9 4 5,-11-1-4,-7-4-1,-30-5 3,-13-10 5,-4-7-2,6-12-6,9-6-3,10-3-12,12-7-25,11-19-40,6-11-107,0-8-291</inkml:trace>
  <inkml:trace contextRef="#ctx0" brushRef="#br0" timeOffset="38901.5309">19074 2238 442,'0'0'85,"0"0"-9,0 0-7,0 0-59,0 0-2,0 0-6,69 100 32,-49-61-10,-2 0-16,4-7-4,1-1 9,-6-14-9,-1-5-4,-3-6-3,-3-6-15,-4 0 12,3 0 2,-1-8-4,2-16-9,1-6-6,3-6-17,1-3 0,3 4-25,-3 5 52,-3 11 13,-8 10 12,1 5 37,-3 4 8,2 0-30,3 16-24,-3 19-1,1 20 62,-5 9 16,0 2 12,-16 5-14,-13-5-37,-4-4-3,-1-6-27,3-8-6,2-8-3,7-4-2,0-5-43,6-8-26,5-2-40,4-6-23,7-11-32,0-4-114</inkml:trace>
  <inkml:trace contextRef="#ctx0" brushRef="#br0" timeOffset="41054.3749">4608 4296 441,'0'0'72,"0"0"-38,0 0 29,0 0-3,0 0-19,0 0-25,73-93-2,-33 81 16,1 1-14,6 6-3,3 5-1,-1 0 0,-4 0-9,-1 20-3,-7 8-3,-5 8-23,-12 1-1,-13 4-5,-7-1 14,-9 0-25,-27-1 2,-7-2 41,-3-1 8,-1-1 6,4-6 9,11-4-4,7-11 2,14-6-5,6-8-1,5 0-1,0 0 13,0 0 1,18 0-3,13 0 11,19 0 0,10 0-14,9 0-22,6-2-22,3-2-29,-1 2-44,-6-5-62,-9-2-195</inkml:trace>
  <inkml:trace contextRef="#ctx0" brushRef="#br0" timeOffset="41602.4495">5911 4391 194,'0'0'19,"0"0"-6,0 0 44,0 0 12,0 0-15,0 0-26,-23-20-16,23 20 3,0 0 12,10 0-15,32 0 10,34 0 65,37 0-24,39 0-36,26 0-5,14 0-6,0 0 3,-14 0-14,-21 0-2,-29 0-2,-35 0 2,-33-3-3,-28 2-13,-23-1-31,-9 2-29,-15 0-59,-30 0-40,-17 0-53</inkml:trace>
  <inkml:trace contextRef="#ctx0" brushRef="#br0" timeOffset="42387.6487">6334 3948 281,'0'0'55,"0"0"-55,0 0 2,0 0-2,0 0 37,-37-111-28,12 99-4,-4 9 30,-7 3 3,-3 2-34,-5 24 11,4 6 10,10 2 10,5 3-17,12-6-2,9-2 2,4-5-7,0-2 5,26-5 8,7-6-1,3-7 4,4-4 0,-4 0-14,-5-4-1,-2-17-4,0-7 2,-2-10-5,-3-9 1,-1-14 0,-6-9-6,-1-6-1,-3 3-22,-2 13 6,-1 16 4,-8 14 11,-2 12-7,0 8-3,0 4 3,0 3 4,-10 3 5,4 0 0,1 0 0,3 0 0,-5 0-3,1 0-4,-3 0 6,-6 7 1,-1 1 0,-2-2 3,0 0-1,5-1-1,4-2 2,3-1-2,5 0 2,1 3-2,0 9-1,0 11 4,0 14-2,0 7 33,0 8 16,0 0 7,0-1-3,1-2-11,7-5-11,1-2-24,4-3-2,3-2-7,4 0 0,4-8-61,3-3-51,2-5-35,3-16-57,-3-7-187</inkml:trace>
  <inkml:trace contextRef="#ctx0" brushRef="#br0" timeOffset="42861.8693">6576 3449 375,'0'0'40,"0"0"-35,0 0 41,0 0 6,0 0-46,0 0-2,124-49 10,-91 63-4,-6 14-10,-11 9 0,-12 4-3,-4-2 6,0 1-2,-23-1 21,-3-6 4,-1-5-16,6-7 2,4-7 3,11-10-5,6-4 11,0 0 17,0 0 35,0 0-5,4 0-15,23-8-36,9-2-17,11-1 0,1 3-28,6 6-59,-2 1-68,-6-1-167</inkml:trace>
  <inkml:trace contextRef="#ctx0" brushRef="#br0" timeOffset="43453.6366">6945 3896 279,'0'0'145,"0"0"-126,0 0 16,0 0 25,0 0-40,98-111-20,-63 106-4,4 5 4,-1 0 4,-7 4 13,-7 24-5,-7 8-10,-13 8 1,-4-1 2,0-2 1,-10-1 4,-12-6-10,0-6-2,2-3 2,2-10 7,5-4-1,4-8-1,7-3 0,0 0 4,2 0 28,0-10 23,0-17-47,17-13-13,8-9-21,4-7 3,0-2-29,-5 4-5,-2 8-1,-8 16 53,-10 14 5,-2 8 30,-2 8 14,0 0-21,-4 5-22,-21 26-6,-4 7 10,0 6 13,5 0 12,8-6 3,8-2 10,6-2 1,2-4-17,2 0-12,32-6-9,19-6-11,15-1 0,8-7-97,-2-10-87,-14 0-156</inkml:trace>
  <inkml:trace contextRef="#ctx0" brushRef="#br0" timeOffset="44645.611">6600 5025 350,'0'0'128,"0"0"-125,0 0 3,0 0-1,0 0-1,0-116-4,0 93-9,0 4-4,-16 5 13,-8 6 7,-7 5 1,-12 3-4,-8 0 2,-5 16 2,0 8 21,7 5 11,9-1-6,11 0 2,11-4-8,9 0 0,9-2-5,0-2-14,6-6 3,22-6 0,5-4 2,6-4-6,0 0-7,3-17 1,-2-12-2,1-5-5,-3-7-10,1-8 0,-2-6 3,-6-1-34,-7 4-27,-10 14 15,-10 12 26,-4 8 11,0 9 21,0 9 0,0 0 19,0 0 2,0 0-7,0 0-5,0 0-8,0 0 1,0 0-1,0 5 5,0-3 7,0 3 9,0-2 3,-4 7-7,-3 12-13,-4 10-5,-2 10 30,-1 9 8,3-3 0,7 0-5,4-6-8,0-4-18,0-8-1,6-6-6,12-10 6,4-4-5,3-3 1,-3-7 1,3 0 1,2 0 5,4-14-2,11-13 8,7-9-7,4-6-3,1-6-5,-5-3-1,-11-2-24,-11 2-12,-12 5-7,-10 8-1,-5 6 29,0 8-9,0 7 15,-14 5-6,3 9-1,0 3 11,2 0-1,3 0 2,1 0 4,1 0 1,-4 0 2,2 0 3,0 3 4,1 0 6,1-1 5,0 0-4,-3 3-11,0 4-5,-6 11-5,-3 9 5,1 10 1,3 5 35,5 0 11,5 0-5,2-2-4,0-1-1,0-7-13,2-2-11,19-6-5,2-9-4,3-5-4,12-5-26,4-7-58,2 0-61,1-26-89</inkml:trace>
  <inkml:trace contextRef="#ctx0" brushRef="#br0" timeOffset="44857.349">6883 4778 531,'0'0'77,"0"0"-43,0 0 48,0 0-44,0 0-38,0 0 0,143-26 0,-92 24 0,2-2-43,-6 0-51,-3-2-172</inkml:trace>
  <inkml:trace contextRef="#ctx0" brushRef="#br0" timeOffset="45148.1822">7298 4509 0,'0'0'511,"0"0"-495,0 0-8,0 0-8,0 0 23,71 121 6,-71-80-1,0-6 15,0-3-24,0-7-1,0-10 1,0-11-4,0-4 2,0 0 22,4 0 26,27-16 1,16-7-66,9-3-6,-4 3-123,-11 0-93</inkml:trace>
  <inkml:trace contextRef="#ctx0" brushRef="#br0" timeOffset="45824.4949">6624 4557 72,'0'0'51,"0"0"-35,0 0 40,0 0 57,0 0-37,0 0-37,9-23 3,-7 18-4,-1 1-3,-1 0-1,4 0-11,-4 3 13,0-1-9,2 2 3,-2 0-8,0 0-14,0 0-7,0 0-2,0 0-2,0 0 3,0 0 0,0 0 0,0 0 0,0 0 0,0 0 9,0 0-9,0 10-6,0 14 3,-2 8 3,-9 6 22,-2 3-3,-1 0-2,-4 2-7,-2 2-10,2 1-30,5-6-77,11-14-112,2-13-207</inkml:trace>
  <inkml:trace contextRef="#ctx0" brushRef="#br0" timeOffset="48374.2503">8301 4449 109,'0'0'21,"0"0"-17,0 0 19,0 0 42,0 0-4,0 0-31,-52-24 7,46 20-2,1 3 13,3-3 12,-2 1-9,4 2 5,0-4 3,0 1-2,6-4-1,32-1-36,24-3-20,19-1 0,14 1 3,-1 5 10,-8 2-11,-10 5-2,-13 0-39,-7 0-44,-13 0-53,-14 0-69</inkml:trace>
  <inkml:trace contextRef="#ctx0" brushRef="#br0" timeOffset="48635.6853">8577 4207 328,'0'0'127,"0"0"-75,0 0 17,0 0 26,0 0-4,0 0-37,-4-36-54,4 36-3,0 20 2,8 14 1,1 5 18,3 13-8,-2 0-2,-3 10-8,0 4-36,1 0-81,8-12-113</inkml:trace>
  <inkml:trace contextRef="#ctx0" brushRef="#br0" timeOffset="49078.6095">9812 3993 306,'0'0'91,"0"0"-20,0 0 8,0 0 32,0 0-35,0 0-63,0-17-11,4 49-2,3 10 45,-3 8 32,-4 3-29,0 3-17,0 5-12,0 0-9,1 8-6,8-3-4,3 0-111,7-14-81,5-16-117</inkml:trace>
  <inkml:trace contextRef="#ctx0" brushRef="#br0" timeOffset="49677.7728">10164 4448 473,'0'0'83,"0"0"-71,0 0 31,0 0 10,0 0-31,105-118-9,-69 84-12,3 5 1,2-3-2,-5 2 1,-6 2 3,-8 0-3,-8 1 2,-11 1 1,-3 3-4,0 2-11,-27 6-5,-17 6-12,-12 9-5,-2 0 10,2 0 22,14 13 1,15 1 11,11 4-10,9 5 1,7 5-1,0 5 13,27 5 5,11 5 18,9 0-19,4 1 1,-6-1-10,-10 1-5,-10-5-3,-14 2-2,-11-4-1,0-4-12,-29-5 7,-15-8-8,-9-5 15,2-6 3,7-9 6,9 0 10,8-9 21,11-23 25,9-9-22,7-7-17,0 2-10,0 5-2,17 7 13,7 8-14,15-1-13,20 2-24,19 4-12,4 1-68,-5 1-97,-22 0-350</inkml:trace>
  <inkml:trace contextRef="#ctx0" brushRef="#br0" timeOffset="52072.2328">10960 4249 266,'0'0'34,"0"0"11,0 0 58,0 0 2,0 0-47,0 0-12,0-11-4,3 11-11,-3 0-11,0 0-20,0 7-10,0 12 10,0 8 16,0 1 5,0 4-4,-3 0-10,-2 1 1,5 0-8,-6 1-16,-3-1-68,0-3-39,0-9-78,4-8-58</inkml:trace>
  <inkml:trace contextRef="#ctx0" brushRef="#br0" timeOffset="52343.2228">11231 4218 321,'0'0'193,"0"0"-162,0 0-7,0 0 8,0 0-19,0 0 39,-2 93 8,2-50-14,0-4-17,0 3-11,0-2-9,0-1-7,0 2-2,0-6-41,-2-3-60,-4-6-46,1-12-87</inkml:trace>
  <inkml:trace contextRef="#ctx0" brushRef="#br0" timeOffset="52605.0775">10840 4313 374,'0'0'186,"0"0"-112,0 0 38,0 0-8,0 0-54,0 0-33,67-46-12,-17 36 0,16 2-2,13 2-3,8 4-11,-4 2-44,-8 0-38,-12 0-83,-14 2-110</inkml:trace>
  <inkml:trace contextRef="#ctx0" brushRef="#br0" timeOffset="52994.1092">11337 3904 195,'0'0'298,"0"0"-270,0 0-15,0 0 23,0 0-26,0 0-10,143 44 0,-108-10-1,-8 2-1,-10-2 1,-7-2-1,-8-6 0,-2-7-7,0-6 8,0-5 1,-2-4 27,-2-1 13,3-3 5,1 0 10,0 0 5,0 0-9,1 0-14,29 0 3,11-12-40,9-1-31,8 5-58,-8 2-95,-13 5-161</inkml:trace>
  <inkml:trace contextRef="#ctx0" brushRef="#br0" timeOffset="55184.1266">11903 4398 257,'0'0'115,"0"0"-68,0 0 30,0 0-12,0 0-38,0 0-11,86-87 2,-61 81-15,2 4 18,2 2-5,0 0-6,-2 6-4,0 16-2,-10 1-1,-1 4-1,-7 4-4,-6 0 3,-3 1-1,0-3 0,-14-1-2,-12-5-9,0-6-14,-1-3 20,8-7 5,5-2 2,8-5-2,1 0 0,5 0 30,-3 0 31,3 0 0,0-16-23,0-6-26,21-6-12,10-8-19,5-2-5,2 0 7,0 1-13,-3 8 22,-4 3-17,-8 9 13,-12 9 12,-6 4 4,-5 4 4,0 0-5,0 0-3,-3 0-6,-22 12 4,-3 12 2,-5 4 2,6 4 2,4-2 9,10 1 2,8-4 7,5-3-5,0-2 1,5 1-3,21-5 0,13-1-1,3-4-14,3-5-20,-1-3-56,-4-5-89,-7 0-271</inkml:trace>
  <inkml:trace contextRef="#ctx0" brushRef="#br0" timeOffset="55575.6128">12855 4321 575,'0'0'140,"0"0"-70,0 0 15,0 0-29,0 0-55,149-42-1,-103 40 0,4 2-8,-6 0-29,-6 0-24,-8 19-54,-20 1-50,-10 3-100</inkml:trace>
  <inkml:trace contextRef="#ctx0" brushRef="#br0" timeOffset="55754.4097">12897 4566 168,'0'0'312,"0"0"-230,0 0 33,0 0 32,0 0-49,0 0-24,29 0-8,18-6-42,15-2-21,4 2-3,9 6-36,5 0-136,3 0-40,1 0-61</inkml:trace>
  <inkml:trace contextRef="#ctx0" brushRef="#br0" timeOffset="56121.2322">13860 4331 285,'0'0'111,"0"0"-28,0 0 38,0 0-29,6-106 22,-6 104-36,0 2-27,0 0-41,-12 0-8,-15 22-2,-2 10 0,0 7-2,8 2 2,10 2 0,8-2 1,3-2 0,8-3 3,21-10-3,8-6 3,6-10-4,4-10 23,2 0 7,0-8-6,-2-20-4,-2-11 17,-10-7 12,-10-5-14,-14 0 6,-11 1-22,-7 4 0,-33 6-19,-11 9-29,-5 16-8,0 11-43,5 4-96,15 5-84,16 16-157</inkml:trace>
  <inkml:trace contextRef="#ctx0" brushRef="#br0" timeOffset="59263.4824">14680 4564 519,'0'0'136,"0"0"-104,0 0 59,0 0-7,0 0-40,0 0-25,0 0-13,0-4 10,0 4 3,0 0-4,0 0-2,0 0-11,0 0-2,0 0-1,0 0 1,0 0-1,0 0-20,0 0-39,0 0-66,5 0-105,21-10-220</inkml:trace>
  <inkml:trace contextRef="#ctx0" brushRef="#br0" timeOffset="60410.2789">16805 4163 275,'0'0'123,"0"0"-119,0 0 2,69-108 35,-53 81 8,-6 5 12,0 6-13,-10 5-6,0 4-11,0 2 4,-18 5-10,-32 0-5,-18 15-4,-13 16-9,10 6-3,13 5 6,18 0-1,15 1 18,15 1-8,10 5-6,0-3-1,25-5 9,16 0 1,6-12-14,6-7-6,7-8 3,7-3-4,5-11-1,-1 0-4,2 0-2,-4-18-8,-1-11-5,-8-5 1,-4-4 3,-10-4-11,-13 2-25,-10 5 20,-18 8 12,-5 7-13,0 9 13,-16 4 14,-18 7 1,-7 0 4,-4 4 4,-2 18 3,5 2 8,8 2-5,12-2 2,11-4-7,7-2-1,4-6-4,0 0 0,0-5-9,4-2-2,17-1 11,8-1-4,8-3 1,5 0-20,2-21-14,5-9-2,-1-3 1,-13 8 11,-13 9 27,-13 10 28,-6 6 21,-1 0-27,2 0-17,5 18 11,5 5 20,3 0-2,1-3-13,5-6-4,0-7-5,4-7 11,12 0-5,1-7 0,4-21-4,3-6-11,-5-8 3,1-8-3,-3-8 15,-5-6-11,-4-7-7,-8 3-25,-14 5-15,-9 16 3,0 13-5,-3 6 13,-16 10 22,-4 5-5,1 6 4,2 4 0,-2 3 8,4 0 3,3 3-3,5 14 2,1 12 0,3 7 2,-2 10 14,6 2 20,2 4 12,0 0 0,0 0-7,0 4-25,0 5-5,8 3-13,0-2-131,8-10-66</inkml:trace>
  <inkml:trace contextRef="#ctx0" brushRef="#br0" timeOffset="61535.2113">18236 3999 81,'0'0'221,"0"0"-179,0 0 18,-125-11 29,83 16-28,6 18-18,3 2-5,8 5 6,7 2-6,5-3-15,8 2-1,5-2-5,0-3-8,25-1-9,18-5-4,7-6-16,8-7 20,0-7 5,-2 0-5,-4 0-15,-2-14-6,0-9-18,-3-7 10,-5-2 12,-9-4-10,-8 1 7,-11 5-12,-5 8 31,-9 10-8,0 4 9,0 8 22,2 0 15,0 0-13,-2 0-21,0 10-3,0 14 0,0 9 40,-8-3 6,3-1 4,4-5-33,1-1-2,0-5-2,0-2-6,0-1-7,14-4-45,5-2-10,4-4 38,-1-5 17,3 0 10,4-10-6,2-20 4,7-6-6,-2 0 3,-3 5-1,-13 12 20,-9 10 19,-7 9 11,-2 0-18,4 0-36,2 19-15,4 8 15,3 4 18,0-3-2,1-8-11,-3-4 4,1-5-5,-3-8 3,5-3 5,1 0 0,7-10 10,8-18-11,2-8-3,0-10-8,5-11-7,-3-5 0,-2-8-43,-10 2-2,-9 6 14,-10 13 27,-5 13-13,0 14-13,-5 7 13,-10 6 7,-3 4 6,-7 5 8,3 0-7,-2 0 10,6 0-1,3 8 1,3 10-8,1 12 2,2 8 6,2 8 8,5 4 30,2-3-2,0 5 11,0 2-16,14 1-19,2 3-12,3 5-27,-1 4-87,0-12-56,2-11-150</inkml:trace>
  <inkml:trace contextRef="#ctx0" brushRef="#br0" timeOffset="62232.375">19614 4013 413,'0'0'47,"0"0"13,0 0 15,0 0-15,0 0-37,0 0-11,-72-46-1,36 55-4,1 17-7,-1 0 3,10 1-2,3-1 2,10-2-3,9-7-4,4 0-1,0-3-37,0-4-9,0-5-6,2 0-17,17-3 27,7-2 47,9 0 0,2-18-3,2-2 3,-10 5 5,-10 6 37,-5 6 23,-7 3-1,-3 0-37,5 11-16,5 7 9,0 2 1,5-2-2,-4-3-10,1-7 3,-3-1-7,1-7 10,1 0-6,1-2 24,7-23 3,0-6-15,3-12-7,4-6 8,4-12-21,0-5-1,-1-4-3,-4-1-26,-9 13-9,-9 15 9,-8 18 5,-3 12 11,0 11-28,-10 2 25,-9 0 16,-10 0 4,0 19-4,-3 10 0,8 2 2,3 6 21,8 4 2,9 4 10,0 0 4,4-5-2,0-1-2,0 3-14,15-1-4,-1 1-17,3 0-13,1-6-113,7-6-8,1-12-49,3-12-70</inkml:trace>
  <inkml:trace contextRef="#ctx0" brushRef="#br0" timeOffset="62391.4046">19861 4008 394,'0'0'264,"0"0"-150,0 0-31,0 0-83,158-52-20,-87 52-35,-6 0-129,-9 0-213</inkml:trace>
  <inkml:trace contextRef="#ctx0" brushRef="#br0" timeOffset="62719.7032">20146 4213 615,'0'0'125,"0"0"-8,0 0-74,0 0-35,114-68-8,-75 45-12,2-3-9,-7 1 9,-5-4-15,-7 0 9,-13 4 10,-7 4 2,-2 4-4,-7 9 10,-17 4-6,-7 4 6,0 0 6,2 18 0,4 5 7,5 0 20,7-5 10,7 3-10,6-3-15,0 6 1,23-1-6,18 2 0,9-3-13,13-7-31,4-3-95,2-12-103,-4 0-348</inkml:trace>
  <inkml:trace contextRef="#ctx0" brushRef="#br0" timeOffset="63477.9958">21718 3569 211,'0'0'140,"0"0"-88,0 0 25,0 0 25,0 0 0,0 0-2,-4-18-38,4 18-62,0 16-11,0 18 11,0 15 26,0 7 34,-5 4-33,-4 2-13,2 2-5,-1 2-9,-6-4-45,1-4-94,-10-7-30,3-16-105</inkml:trace>
  <inkml:trace contextRef="#ctx0" brushRef="#br0" timeOffset="64235.2543">21430 3926 637,'0'0'152,"0"0"-68,0 0-14,0 0-70,172-83-15,-81 70 12,-4 0-3,-6 1-22,-14 3-16,-9-3 3,-12-1 3,-12-4-6,-6-6 14,-16 0 13,-8-4-54,-4 1-22,0 2 33,0 10 60,0 6 2,0 4 19,0 4 5,0 0 10,0 0-4,0 0-23,-8 22-5,-8 13 26,-5 9 47,2 6-20,-2-1 0,8 4-13,0-2-27,4-4-9,5 1-1,1-4-4,3-4-3,0-6-49,0-7-20,0-12 8,5-4-5,8-11 17,11 0 49,12-12 10,15-24-1,4-7 0,0 1 2,-13 10 6,-15 14 40,-14 13 6,-7 5-26,-4 0-36,4 0-1,-2 21-14,5 5 14,5 0 5,-1-2-3,3-5 5,1-8-2,8-3-1,4-6 3,2-2 0,1 0 0,5-11-4,-4-15 4,3-6-5,-1-9-2,-3-6-9,-8-2-6,-12 6-10,-10 16-4,-2 13 18,-18 11 11,-18 3 24,-8 6-13,-1 20-8,9 9 13,12-1 14,13-2 10,11-4 1,0-2-14,35 1 15,23-1 6,16-9-30,6-6-18,1-10-61,-10-1-78,-18 0-36,-17 0-71</inkml:trace>
  <inkml:trace contextRef="#ctx0" brushRef="#br0" timeOffset="65586.0647">3390 5591 446,'0'0'43,"0"0"-34,0 0 46,0 0-2,0 0-20,0 0-33,0 0 0,107-8-3,-78 38 2,-5 2 0,-4 5 2,-5 3 1,-7 1 0,-8-5 0,0-2-2,0-6-6,-14-3-12,-3-11-22,-2-2 37,4-8 2,3-4 2,-1 0 6,4 0 23,2-13 2,3-15-9,4-8-15,1-7-8,25-8-24,8 5 16,3 6 3,6 8 5,-3 9 4,-3 7 13,-8 11 12,-2 5 7,-4 0-15,-3 13-21,-3 15 0,-3 5 10,-7-1 14,-5 3 4,-2 2-7,0-2-13,0 4-3,0 3-5,0-3-36,5-6-72,19-11-64,7-12-247</inkml:trace>
  <inkml:trace contextRef="#ctx0" brushRef="#br0" timeOffset="66281.4399">4297 5678 349,'0'0'109,"0"0"-52,0 0-4,0 0 25,0 0-25,0 0-35,6-42-13,-19 42-5,-13 0-1,-6 3 1,-5 15 12,0 3 0,9 4-4,4-2-1,4 0-2,11-2-5,4-7-1,5 1-1,0-5-11,0-3-37,0-4-6,5-1-7,4-2 23,8 0 40,5-10 8,3-17 3,4-4-7,-2-1 9,-1 6 10,-5 9 31,-8 10 4,-5 7 9,-3 0-18,0 0-17,4 0-21,4 7-4,3 10 6,1 0 3,1 0-12,0-3-3,0 0 7,-3-6-7,1-3-1,-4 0-5,-4-3-3,-1-2 8,1 0 4,13-7 15,6-16 14,8-12-25,3-6-6,-2-10 0,-5-3-2,1-8-24,-7 4 3,-4 7-7,-9 7 12,-10 17 13,-2 8-5,0 10-22,0 6 22,-10 3 4,-3 0-1,-7 5 1,-3 21 4,2 10-4,2 8 4,9 5 1,3 9 15,2 2 6,2 1 10,3 2-11,0-3-21,15-2-14,27-6-95,16-17-66,4-22-215</inkml:trace>
  <inkml:trace contextRef="#ctx0" brushRef="#br0" timeOffset="66837.4623">4528 5566 482,'0'0'168,"0"0"-168,0 0-22,0 0 18,172 0-24,-87 0-83,-4-2-37,-8-3-38,-13-4 52,-17 1 117,-22 4 17,-13-2 78,-8 4 1,0-3-7,0 2-6,0 1-10,0 0-5,0 2-7,0 0-7,-5 0-13,-6 2-20,-7 23-4,-4 4 30,2 5 36,-1 3-17,13-4-12,-1 0-18,7-3 9,2-4-11,0-6-11,0-4-1,13-3-4,3-6 3,3-7-4,6 0 4,2 0-4,4-14 4,-2-11-4,-2-9-5,2-1-9,-4 0-10,-6 5 15,-3 11 9,-9 8 5,-4 9 41,-3 2 10,0 0-19,0 0-33,3 4-4,1 19 0,2 5 3,1 6 11,7 2-14,7 0-22,8-10-133,4-14-241</inkml:trace>
  <inkml:trace contextRef="#ctx0" brushRef="#br0" timeOffset="67145.174">5516 5613 271,'0'0'289,"0"0"-286,0 0 10,0 0 36,121 86-32,-99-54-13,-9-2-4,-3 0 0,-6-5 0,-4-8-9,0-8-6,0-4-3,0-5 16,0 0 2,0 0 86,0 0 61,0-14 26,0-16-100,0-8-28,16-6-14,16 0-31,7 3-15,7 15-72,8 12-82,0 10-86,-2 4-131</inkml:trace>
  <inkml:trace contextRef="#ctx0" brushRef="#br0" timeOffset="67790.2619">6222 5747 162,'0'0'319,"0"0"-252,0 0 2,0 0-22,0 0-37,0 0-5,92-74 5,-92 69-4,0 3-6,0 2-17,-30 0-13,-13 5 30,-17 19 2,-1 7 5,3 4 2,8 0 9,11-3 6,12-6-16,14-3-8,9-7 0,4-4 0,0-5-7,6-6-38,17-1 43,6 0 0,2-1 2,5-20 0,-1-5-3,7-8 2,1-1 1,-3 9 1,-9 5 16,-8 10 30,-13 11 24,0 0-42,-1 0-25,6 9-3,5 11 8,0 0 1,3 0 2,1-4-9,-2-2 2,1-9 3,2-2 0,-2-3 3,8 0 6,6-22-6,1-10-2,4-10-1,5-8-3,-3-15 1,1-5-4,-5-4-4,-9 5-5,-8 11-21,-10 17-4,-13 15 16,0 16-22,-23 10-49,-20 0 13,-5 16 52,4 14 20,8 10 1,11 4-2,12 2 3,8 0 26,5-4 12,0-1 6,8-3-3,9-1-7,3 1-19,6 5-15,0-3-15,0-6-105,-2-10-174</inkml:trace>
  <inkml:trace contextRef="#ctx0" brushRef="#br0" timeOffset="68292.1716">8373 5412 349,'0'0'54,"0"0"-43,0 0 5,0 0 47,0 0-1,0 0-30,-104-46-23,82 46 3,-3 12 15,4 19-4,-2 20 3,5 14 34,5 6-6,6 10 31,5-1-26,2 2-18,0 0-12,0 1-10,-9-1-5,-4-4-9,-8-6-5,-3-6-8,-6-10-60,2-11-82,4-23-59,10-22-208</inkml:trace>
  <inkml:trace contextRef="#ctx0" brushRef="#br0" timeOffset="68599.9418">8058 5722 561,'0'0'111,"0"0"-95,140-5-16,-73 26 23,-5 11-7,-8-1-16,-12 5 0,-13 2-8,-8-1-18,-15-3-9,-6-2-1,0-6-5,-10-9 22,-7-2 12,6-8 3,3-4 1,5-3 3,3 0 86,-3-7 57,1-16 1,2-15-103,2-5-24,34 1-17,13 0-8,13 8-61,5 6-94,0 6-124</inkml:trace>
  <inkml:trace contextRef="#ctx0" brushRef="#br0" timeOffset="69349.8606">8822 5963 531,'0'0'138,"0"0"-31,0 0-47,0 0-60,147-58-5,-91 32-2,-2-4 4,-12-2-8,-4-3-10,-16 2 8,-15 3-17,-7 6-16,-12 9 11,-28 12 25,-8 3-23,-8 5 20,4 24 12,6 7 1,8 1 16,11 2 20,11-1 6,10-6-12,6 0-12,0-4-3,27-3 14,19-8-5,14-6 2,16-6-6,9-5-14,7 0-6,-3-4-6,-4-15-1,-1-8-8,-15-5 9,-9 0-14,-13-2-17,-14 2 7,-12 4-16,-10 6 0,-9 8 5,-2 4-7,-9 6 16,-26 4-3,-7 0 22,-1 0 13,-2 17 6,5 9 3,4-3 12,5 3 10,5-2-11,12-7-12,7-3-4,7-5-4,0-5 5,0-4-5,7 0 2,15 0 1,7 0-1,2-6-2,1-12-32,6-2-6,-5 0-11,1 2-4,-10 6 34,-9 9 19,-6 3 57,-4 0-28,0 12-17,-5 14 8,0 6 35,0 9 21,0-1-11,-10 0-20,-2-1 9,2 1-33,3-2-10,-2-5-3,3 4-8,2-7 3,-3-2-3,4-5-28,3-2-7,0-3-10,0-2 6,0-1-13,0-10-50,5-5-91</inkml:trace>
  <inkml:trace contextRef="#ctx0" brushRef="#br0" timeOffset="70413.2074">9964 5673 233,'0'0'53,"0"0"19,-23 109 18,7-63 58,0-3-78,6-2-36,3-7-3,7-5-17,0-2 8,0-9-16,0-4 6,7-9-2,6-3-7,5-2 12,6 0 8,12-7-2,2-18-13,6-5-8,-3-5-11,-7 0-25,-5 5-20,-15 8 12,-5 10 7,-8 9 37,-1 3 0,0 0 0,0 0 3,-5 3-2,-8 15 3,2 2 4,4 4 6,7 1 1,0-2 17,0-3-14,12-5 2,9-6 5,6-4 0,8-5 4,4 0-11,5 0 2,1-11-14,-1-7 6,4-8-12,-6-6 0,-2-4-7,-4-6-38,-10 6-21,-10 6-8,-5 7-3,-11 11 46,0 7 1,-22 1-8,-15 4 17,0 0 21,-1 0 0,5 21 7,6 8 11,5 8 11,7-2 10,7-3-3,6-2-11,2-4-3,0-4-13,14-4 9,11-4 4,6-5-2,6-5-1,3-4-5,3 0-4,-3-4-10,0-17-1,5-1-20,-1-8 0,-1-4-9,-1 2 0,-7 2 5,-1 8 16,-7 10 5,-9 4-3,-2 8 6,1 0 1,-6 0 6,1 22-3,-4 4 1,-3 6 8,-5-3 0,0 3-3,0-6-3,0-6-1,-5-3-5,-2-3-1,4-6-5,-1-4-6,4-1-4,0-2 5,0-1 11,0 0 12,0-1 40,4-24-12,18-8-40,15-4-4,1 5 0,-6 9 4,-8 8 6,-9 10 42,-8 5-12,0 0-16,-4 0-20,-1 13-8,0 20 1,-2 6 5,0 10-10,-2-1-113,-6-9-106</inkml:trace>
  <inkml:trace contextRef="#ctx0" brushRef="#br0" timeOffset="71428.0808">11515 5837 440,'0'0'111,"0"0"-17,0 0-22,0 0-29,0 0-22,0 0-14,0 0-6,0 0-1,0 0 0,0 0 0,0 0 4,0 0 0,4-2-1,-1-2-3,-3 1 3,0 3 10,0 0-3,0 0-6,0 0-4,0 0-4,0 0-10,0 0 6,2 0-7,-2 0 11,0 0 0,0 0 2,4 0-4,0 0 2,6 0 4,1 0 0,1 0 9,5-3-9,-6-3-1,0-6-18,-6-2-1,-3-2-1,-2 0-30,0 4 22,-21 4 5,0 8-17,-6 0 29,-2 2 12,-2 20 1,0 9 42,-1 1 10,8 5-26,8-2 15,7 0-23,9 0 15,0-3-10,7-6-1,21-6 3,10-4-6,7-8-3,5-8-17,0 0-1,-2 0-24,-4-20 14,-8-11-3,-2-5 3,-11-5-4,0-3-3,-3 1-8,-3 7 10,-3 8 16,-3 10 1,-7 8 10,-1 6 31,-3 4-2,0 0-35,0 2-5,0 24-39,0 8 39,0 8 1,0 0 26,0-2-1,0-2-8,7-9-13,8-9-2,-1-6-3,2-9-6,4-3-10,3-2 16,4 0-2,3-16 0,0-12-13,2-5 0,-4-8 10,2-5-9,-6 4-18,-3 9 7,-8 10 25,-10 12 4,0 10 18,-3 1-10,0 0-12,0 28-38,0 17 38,-13 13 11,-14 8 27,-6 2 17,-7 2-17,-3-4-10,-5-2-11,-2-6-8,-3-6-9,0-9-23,-5-10-88,4-12-26,9-15-122</inkml:trace>
  <inkml:trace contextRef="#ctx0" brushRef="#br0" timeOffset="73024.1195">13962 5689 293,'0'0'56,"0"0"-39,0 0 18,0 0 19,0 0 9,0 0-13,0 0-5,18-40-1,-18 40 1,0 0-17,0 0-24,-26 4-1,-13 20-1,-7 10-2,1 2 10,14-1-5,12 0-5,14-5 0,5 0 0,4-7-4,29-2 2,12-8 2,6-8 12,5-5-12,-2 0-14,-11-10 6,-8-14 8,-11-10 6,-10-6-1,-10-7 4,-4 1-9,0 5-1,-9 7 1,-11 10 4,-3 5-4,-3 9 16,0 4 1,-3 5-9,5 1 6,9 0-4,9 0-8,6 0-2,0 0-9,16 0-9,32 3 18,19-1 19,15-2 3,6 0-22,1-4-4,0-12-9,-6-1-4,-12-6-5,-18 0 9,-19 2 13,-21-1 0,-11 2 0,-2 4-48,-2-2 18,-23 8 5,-6 6-24,-5 4 5,8 0 32,4 2 12,3 16 7,5 12-6,-1 10 21,3 15 52,3 3-26,4 5 11,3 2 5,-1-5 1,-4 0-11,1-2-29,-4-2-12,1 1-6,0-3 1,0-4-8,0-2-14,2-7-57,5-6-77,4-17-65,0-16-127</inkml:trace>
  <inkml:trace contextRef="#ctx0" brushRef="#br0" timeOffset="73191.0159">14439 5934 646,'0'0'160,"0"0"-74,0 0-37,123-51-49,-42 39-6,6 6-40,0 2-112,-6 2-108</inkml:trace>
  <inkml:trace contextRef="#ctx0" brushRef="#br0" timeOffset="73649.8131">16510 5351 600,'0'0'80,"0"0"-80,0 0 0,0 0 17,-15 155 22,9-97-8,-4 2-18,-1 5-10,-2 1-3,-7 2-58,-3-14-121,3-14-244</inkml:trace>
  <inkml:trace contextRef="#ctx0" brushRef="#br0" timeOffset="74403.221">16221 5700 566,'0'0'92,"0"0"-87,127-50-1,-67 36 21,4 2-24,-5 5-1,-6 0-33,-6 1 0,-13 2 3,-10-1-1,-13-2 6,-11-3 3,0-2-16,0-2-55,-5 0 56,-5-2 17,9 2 9,-1 2-4,2 2 15,0 3 47,0 7 42,-2 0-12,0 0-34,0 15-43,-3 13 0,-4 9 59,0 3 14,0 0-19,0-2-5,2 2-10,4-4-29,3 0-2,0-4-2,0-6-6,0-4-29,0-5-16,0-8 7,0-4 3,0 0 8,0-5 26,0 0 1,19-14 52,10-16-28,4 0-24,-1 6 0,-7 13 16,-8 8-4,-1 3-4,-1 0 10,0 10 7,1 10-7,0-1-2,-3 2-11,3-3 1,0-2-1,2-4 2,4-4 0,4-4-7,3-4-11,6 0-1,2-5 1,3-18 5,3-5-7,-3-9-10,-5-4-7,-8-1-10,-15 4 12,-9 6 9,-3 11 1,-12 13 18,-16 7 2,-1 1 1,-2 0 10,7 21 3,6 4 0,4 3 21,12 2 15,2 0-8,0 0-3,25 0-9,19 0-32,22-6-31,15-8-98,15-9-130</inkml:trace>
  <inkml:trace contextRef="#ctx0" brushRef="#br0" timeOffset="75057.9812">18798 5245 396,'0'0'21,"0"0"-8,0 0-6,0 104 78,-4-55-27,-12 6-17,-7-2-13,1 3-14,0-3-8,1-5-2,4-8-2,1-10 1,3-10-1,6-10-2,2-6-2,3-4 2,2 0 1,0 0 12,0-4 49,0-21 12,16-14-74,11-6 0,9-1-23,3 9-36,-4 12 37,1 13 19,-1 12 0,-4 0 3,-2 16 5,-5 18 1,-6 9 1,-14 3 4,-4-7 13,-6-4-15,-30-9 3,-15-6 1,-14-10 4,-7-8 4,-1-2-19,9-4-2,10-20-16,16-6-44,16-6-87,22-2-212</inkml:trace>
  <inkml:trace contextRef="#ctx0" brushRef="#br0" timeOffset="76053.5387">19259 5603 515,'0'0'128,"0"0"-52,0 0-38,0 0-37,0 0-1,0 0-25,-29 65 25,11-18 5,5 1 5,11 2-3,2-6-5,4-4-2,25-8-7,11-10-22,5-7 3,1-14-12,-3-1-3,-5-9-3,-9-24 14,-12-9-21,-12-6 39,-5-3 11,-7 5 1,-31 5 14,-14 10 15,-10 10-1,2 7 3,10 7 2,11 5 3,15 2-14,6 0-18,7 0 0,5 0-4,6 2 0,0 5-9,2 4-8,33 1 17,23-2 59,20-1-19,13-5-21,10-4-12,5 1-1,2-1-6,3 0-28,-3 0-26,-13 0-3,-15-1 1,-24-5 23,-18-2 18,-16-2 15,-10 2 10,-8 2 0,-2-2-3,-2 4-7,0-1-3,0 1-2,0 4 5,-6-1-12,-4-3 12,1 4 6,-3-3 22,-9 1 31,-6 2-3,-10 0-29,-7 0-4,1 7-6,3 9-8,9 2-2,10 4-6,10-2 3,11 1 6,0 0-4,15-4 3,21-2 15,5-10 13,4-2-11,3-3-11,-5-3 0,1-18-2,-2-16-13,-4-9-8,-3-12-2,-5-2-15,-12 0-4,-12 8 9,-6 11-17,0 9 29,-2 9 7,-11 3 0,-5 4-5,-3 3-12,2 1 2,3 4 4,5 4 4,7 1 8,2 3 4,2 0-3,0-3 6,0 3 23,0 0 3,0 0-7,0 0-23,0 3-3,0 21-24,0 12 24,-2 8 49,-2 4 0,3 3-22,-2 10-13,3 10-10,-2 5-4,2-1-128,0-8-65,2-19-144</inkml:trace>
  <inkml:trace contextRef="#ctx0" brushRef="#br0" timeOffset="76490.3788">20510 5514 546,'0'0'198,"0"0"-166,0 0-30,0 0 5,0 0 28,37 120-1,-21-77-14,1-5-11,2-8-1,1-10 1,-8-6-9,-2-11-1,-1-3-5,-4 0 6,3 0 20,0-19-12,7-9-8,0-8-13,3-9-14,0 1-12,0 5 5,-7 13 34,-2 13 8,-7 9 16,-2 4 4,0 0-2,0 6-26,0 29-11,0 13 11,0 10 34,-20 5 26,-6 0-25,-4-1-12,0-2 9,-2-4-15,-2-6-14,3-1 0,-7-7-3,3-5-30,-1 0-69,2-11-79,17-14-73</inkml:trace>
  <inkml:trace contextRef="#ctx0" brushRef="#br0" timeOffset="77111.193">21176 5145 237,'0'0'229,"0"0"-141,0 0 18,0 0-3,-9-102-33,29 86-9,6 2-27,8 6-33,7 6-1,-1 2-7,-1 5 6,-5 28 1,-7 11-4,-9 10-2,-10 6 5,-8 0 1,0-2 5,-8-3 11,-17-1 7,-6-1 1,-2-2 7,-5 2-13,-3-2-12,4 6 2,1-1-4,9 2-4,12 4-70,8 0-71,7-8-69,0-5-280</inkml:trace>
  <inkml:trace contextRef="#ctx0" brushRef="#br0" timeOffset="77262.9959">21228 6356 672,'0'0'128,"0"0"67,0 0-21,0 0-44,0 0-59,0 0-69,-4 0-2,1 0-80,-6 0-98,0 0-265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11-21T06:48:17.660"/>
    </inkml:context>
    <inkml:brush xml:id="br0">
      <inkml:brushProperty name="width" value="0.05292" units="cm"/>
      <inkml:brushProperty name="height" value="0.05292" units="cm"/>
      <inkml:brushProperty name="color" value="#FF0000"/>
    </inkml:brush>
  </inkml:definitions>
  <inkml:trace contextRef="#ctx0" brushRef="#br0">1480 15363 0,'4099'6'0,"-3755"20"0,-320 8 0,-4234 1 0,4238 0 0,-59-26 0,31 5 0,0-2 0,0-3 0,0 13 0,-2 0 0,2 6 0,2-15 0,17 13 0,22-21 0,10 9 0,15-4 0,-12 2 0,4-7 0,-2-2 0,2-3 0,4 0 0,-8 0 0,8-24 0,-3-17 0,105-124 0,-164 138 0,0 22 0,0 5 0,0 0 0,4 0 0,19 0 0,19 0 0,-6 7 0,0 3 0,-7-2 0,-16-1 0,22-7 0,-23 3 0,19-3 0,-22 0 0,0 0 0,-3 0 0,10 0 0,0 0 0,-14 0 0,12 0 0,4 0 0,-12 0 0,3 0 0,7 0 0,7 0 0,-11 0 0,5-3 0,2-12 0,2 5 0,14-2 0,-33-2 0,13-4 0,5 2 0,-12-3 0,-5-16 0,14-9 0,2-20 0,-10-30 0,8 13 0,-1-8 0,9-32 0,-14-46 0,7-36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1:21:04.312"/>
    </inkml:context>
    <inkml:brush xml:id="br0">
      <inkml:brushProperty name="width" value="0.05292" units="cm"/>
      <inkml:brushProperty name="height" value="0.05292" units="cm"/>
      <inkml:brushProperty name="color" value="#FF0000"/>
    </inkml:brush>
  </inkml:definitions>
  <inkml:trace contextRef="#ctx0" brushRef="#br0">6816 8664 502,'0'0'65,"0"0"-59,0 0 1,0 0 80,0 0-13,0 0-42,0 0-5,-23-15 45,19 4-38,2 4-23,0-2 24,2-3-4,0-4-9,15-2-22,21 0-7,13 5-1,3 4 5,5 9 3,-5 0-3,-12 24-2,-11 17 5,-18 8-6,-11 13-1,-18 5 0,-32 1 6,-10-4 1,-2-8 2,3-10-2,14-9 2,13-14-2,17-13 0,7-3 6,8-7 4,0 0 18,0 0-3,6 0-5,27 0 7,18 0-1,18 0-2,10-10-16,-2-1-2,-1 2-6,-7 0-38,-7 1-96,-8-8-188</inkml:trace>
  <inkml:trace contextRef="#ctx0" brushRef="#br0" timeOffset="522.9623">7997 8724 473,'0'0'66,"0"0"-52,0 0 58,0 0 10,0 0-20,0 0-6,-42 15 5,53-14-18,43-1-19,42 0 1,43 0-19,39-19 1,15-6-6,3 2 3,-11-1-3,-29 2 3,-31 3-4,-38 3-4,-31 6-2,-30 6-10,-13 0-6,-9 4-31,-4-2-53,0 0-88,-21 1-131</inkml:trace>
  <inkml:trace contextRef="#ctx0" brushRef="#br0" timeOffset="1339.6615">8548 8253 499,'0'0'36,"0"0"-30,0 0 21,0 0 41,0 0-19,0 0-22,25-39-1,-19 24-17,3-2-2,2-9-5,-2-1-1,-5 1-1,-4 1 0,0 8-2,0 5-8,-29 6 3,-15 6 2,-16 4 5,-21 27 6,-6 20 31,-2 5 15,12 6 17,16-3-29,28-9-18,19-8-8,14-8-7,2-8-4,32-12 6,11-12 13,3-2-1,6-21 1,-1-20-14,-1-20-2,-5-15-4,-4-10-2,-6-4 0,-8 4-1,-4 16 0,-12 15 1,-7 13 0,-6 10-4,0 11 3,0 2-1,0 11-2,-2 3-5,-2 2 1,2 3-1,-1 0 6,3 0 2,0 0 0,0 0 0,0 0 1,0 0 0,0 0 0,0 8-6,-6 19-1,-4 10 7,-2 11 27,0 6 7,5 0 3,5 5-22,2 0-9,0 0-2,0 1-2,0-9-2,8-10-27,5-2-68,5-11-78,-3-6-78,0-8-184</inkml:trace>
  <inkml:trace contextRef="#ctx0" brushRef="#br0" timeOffset="1708.8557">8621 7718 519,'0'0'42,"0"0"21,0 0 24,0 0-12,0 0-31,0 0-24,85-56-18,-60 74 2,-5 10-4,-5 6 0,-6-2 0,-9-2 0,0-6 0,0-10 0,0-7 1,0-6 6,0-1 44,0 0 35,0 0-16,0 0-14,16-10-27,17-6-29,12-1-21,8 0-69,-6 2-147,-9 6-448</inkml:trace>
  <inkml:trace contextRef="#ctx0" brushRef="#br0" timeOffset="2174.3669">9136 7856 649,'0'0'127,"0"0"-59,0 0 17,0 0-31,0 0-46,0 0-7,152-24-1,-114 48 6,-11 5-3,-13 4-6,-6 6 0,-8 4 0,-5 4 3,-19-4 0,-6-2 1,2-11 1,10-14-2,4-8 0,14-8 0,0-2 15,0-32 13,27-14-20,16-14-8,10-10 0,5 4-12,-2 5-13,-9 15 7,-16 18 18,-13 16 3,-11 14 10,-7 0 20,0 2-33,-10 20-1,-16 12 1,-7 6 19,5 0 5,9 1-15,6-6-2,13 0 0,0-3-7,22-2 0,20-2-2,11-4-40,3-7-58,-6-5-56,-13-12-158</inkml:trace>
  <inkml:trace contextRef="#ctx0" brushRef="#br0" timeOffset="3223.3936">8731 9508 589,'0'0'148,"0"0"-125,0 0 19,0 0 28,0 0-9,71-118-40,-66 95-6,-5-2-9,0 2-4,-8 4 5,-21 7 3,-12 8-2,-15 4-1,-11 9 5,-5 28 6,11 10-2,7 4-1,16 6-4,16-7-10,13-7 2,9-4-2,9-9 0,28-12 0,15-12 6,6-6-7,2-15-1,0-24-2,-5-14-2,-5-14-10,-6-5-4,-12-2 0,-10 5 8,-9 15 11,-8 10 0,-5 14 2,0 9 0,0 7-2,0 6 3,0 5 1,0 3 5,0 0-5,0 0-4,0 18-6,-7 24 6,-2 12 17,2 6 5,5-2-3,2-6-10,0-5 1,9-10-7,11-7 0,9-13 0,4-9 1,9-8 1,8-2 7,12-34-6,3-14-2,-3-15-4,-4-11-1,-11-4-10,-11 2-20,-9 12 17,-12 12 8,-13 11 2,-2 13-2,-2 6-5,-22 10 3,-3 8 4,0 6 1,5 0-1,-3 8 2,4 21-3,0 19 5,5 6 6,7 4 17,9 2 6,0-6-6,17-2-8,12-3-5,6-10 1,3-5-4,4-10-4,-4-5-3,-2-10-26,-5-5-47,-8-4-67,-11 0-89,-7-20-124</inkml:trace>
  <inkml:trace contextRef="#ctx0" brushRef="#br0" timeOffset="3383.2342">9370 9168 762,'0'0'194,"0"0"-95,0 0 0,0 0-42,0 0-55,123-40-2,-54 38-17,-6 2-61,-8 0-128,-10 0-233</inkml:trace>
  <inkml:trace contextRef="#ctx0" brushRef="#br0" timeOffset="3589.8768">9678 8814 716,'0'0'64,"0"0"-34,0 0 26,0 0-9,0 0-30,0 0-17,12-20-2,-8 28-4,0 9-14,-4-1-28,0 4-15,-4-6-77,-12-2-120</inkml:trace>
  <inkml:trace contextRef="#ctx0" brushRef="#br0" timeOffset="3934.8069">9678 8814 865,'-104'-148'0,"137"146"-2,11 2 2,8 9 12,-9 23 5,-15 10-17,-15 2-1,-13 2-6,0-2 3,-10-6 4,-11-10 3,5-11 26,10-10-1,6-5 17,0-2 50,8 0-11,39-18-46,20-5-38,16 2-39,-10 7-22,-13 3-114,-19 4-245</inkml:trace>
  <inkml:trace contextRef="#ctx0" brushRef="#br0" timeOffset="4371.6595">10710 8472 905,'0'0'46,"0"0"-25,0 0 1,0 0-2,152-74-17,-59 64-3,-2 4-5,-3 6-47,-16-1-34,-22 1-25,-17 0-86,-19-5-128</inkml:trace>
  <inkml:trace contextRef="#ctx0" brushRef="#br0" timeOffset="4551.5427">11109 8195 600,'0'0'148,"0"0"-139,0 0 20,0 0 103,-15 119-11,10-52-64,5 2-38,0 9-19,3-3-29,17-14-169,4-15-416</inkml:trace>
  <inkml:trace contextRef="#ctx0" brushRef="#br0" timeOffset="4858.3235">12180 7897 463,'0'0'84,"0"0"-10,0 0 28,0 0-48,0 0 71,0 0-29,15 123-19,-15-74-16,0 4-31,0 10-20,0 9-10,2 11-4,9-7-133,9-14-243</inkml:trace>
  <inkml:trace contextRef="#ctx0" brushRef="#br0" timeOffset="5308.0523">12632 8173 519,'0'0'210,"0"0"-177,94-134-3,-63 95 16,-4 6 2,-11 2-28,-3 6-15,-11 6 5,-2 5 26,-2 4-20,-35 2-16,-11 6-2,-6 2 2,5 0-1,15 10-5,10 10 5,13 5-3,11 2-3,0 7 3,18 5 4,27 1 4,14 2 1,2-1-2,-12-2-3,-18-6-4,-16 2-14,-15-4-2,-13-4 1,-38 0 9,-19-8 10,-3-8 2,5-11 15,19 0 13,14-11 35,14-16 4,11-11 4,10-6-27,0-5-30,34 1-16,21 6-4,24 7-51,14 6-78,9 5-76,-5 3-410</inkml:trace>
  <inkml:trace contextRef="#ctx0" brushRef="#br0" timeOffset="5556.0336">13229 7907 541,'0'0'133,"0"0"-10,0 0 13,0 0-45,0 0-49,0 0-42,2 9 0,-2 32 0,0 9 38,0 7-10,-4 1-14,-9 5-11,-1 4-3,5 1-22,9-6-102,0-17-132,11-19-141</inkml:trace>
  <inkml:trace contextRef="#ctx0" brushRef="#br0" timeOffset="5776.7629">13452 7977 402,'0'0'85,"0"0"24,0 0 1,0 0-13,0 0-44,0 0-53,16-38 15,-16 80-2,0 9 48,0 4-17,0 3-13,0-2-14,0 3-17,0-4-7,0-5-88,5-13-146,8-15-292</inkml:trace>
  <inkml:trace contextRef="#ctx0" brushRef="#br0" timeOffset="5962.557">13192 8097 763,'0'0'176,"0"0"-93,0 0 29,0 0-89,0 0-23,171-70-7,-84 63-52,2-2-66,-9-3-107,-13-2-225</inkml:trace>
  <inkml:trace contextRef="#ctx0" brushRef="#br0" timeOffset="6276.392">13626 7622 311,'0'0'441,"0"0"-385,0 0 17,0 0-14,0 0-56,0 0-3,128-47 0,-95 82 7,-9 5-6,-13 0-1,-11-4 0,0-4 0,-2-6 1,-10-8-1,6-8 10,4-6 2,2-4 4,0 0 20,27 0 16,21-12-52,22-2-49,3 2-114,-3 4-289</inkml:trace>
  <inkml:trace contextRef="#ctx0" brushRef="#br0" timeOffset="6754.3082">14184 7997 407,'0'0'571,"0"0"-537,0 0-3,0 0-30,0 0-1,142-11-4,-104 38 2,-11 3-3,-18 5-3,-9 4 3,0 3-3,-27 0 6,-7 2-1,1-6 2,2-6-10,8-10-6,10-10 7,6-10 10,7-2 3,0 0 22,7-28 35,27-16-51,14-12-9,12-10-11,7-4-24,-1 3-25,-14 12-13,-15 18 71,-23 22 2,-9 10 75,-5 5-28,-8 10-40,-28 26-5,-13 16 50,-1 3 7,6 6-20,13-6-8,11-1-13,12 1-10,8-8-4,8-4-4,24-12-38,14-11-49,8-11-84,6-9-200</inkml:trace>
  <inkml:trace contextRef="#ctx0" brushRef="#br0" timeOffset="6937.1365">15124 8043 822,'0'0'97,"0"0"-52,0 0-23,154-18-22,-98 18-60,-8 0-171,-14 4-389</inkml:trace>
  <inkml:trace contextRef="#ctx0" brushRef="#br0" timeOffset="7091.3339">15175 8318 919,'0'0'178,"0"0"-81,0 0-35,120-44-62,-41 26-46,6 0-57,0-6-85,-8-7-156,-7-9-109</inkml:trace>
  <inkml:trace contextRef="#ctx0" brushRef="#br0" timeOffset="7339.4262">15844 7868 485,'0'0'121,"0"0"-63,0 0-23,0 0 28,0 0 55,-116 157-37,82-99-21,6 2-23,10-4-20,11-2-13,7-4-3,13-9-1,35-11 3,18-16 5,15-14-6,1-10-2,-4-35 8,-11-13 14,-13-6 16,-19 0-1,-20 6-1,-15 6-34,-53 5-2,-48 14-39,-26 12-90,0 13-222</inkml:trace>
  <inkml:trace contextRef="#ctx0" brushRef="#br0" timeOffset="7991.6376">5196 10856 589,'0'0'60,"0"0"8,0 0 46,0 0 49,0 0-37,0 0-82,86-42-44,17 33 0,17 9-2,-6 0-12,-28 7-80,-32 21-152,-36 6-162</inkml:trace>
  <inkml:trace contextRef="#ctx0" brushRef="#br0" timeOffset="8293.6807">5246 11197 620,'0'0'286,"0"0"-255,0 0-31,208-36 0,-96 17 3,-16-1 10,-18 1-13,-32-8-10,-15-8-44,-15-13-23,-11-15 23,-5-9 30,0-2 20,-25 10 4,0 13 31,5 22 47,5 13 0,10 11-4,3 5-13,2 0-61,2 19-8,29 23 8,11 20 23,4 18 1,-7 12-3,-12 7-14,-18 1-1,-9 4-5,-4 2-1,-28 1-19,-5-14-110,6-22-205</inkml:trace>
  <inkml:trace contextRef="#ctx0" brushRef="#br0" timeOffset="8615.587">8333 11398 1111,'0'0'2,"0"0"-2,206-25 0,-21 16 1,46-1 1,16-1-2,-14 3-21,-32 3-53,-52-2-12,-42 2-24,-43-2-74,-43 1-112</inkml:trace>
  <inkml:trace contextRef="#ctx0" brushRef="#br0" timeOffset="9156.7033">9175 10957 750,'0'0'8,"0"0"-8,0 0 4,0 0-1,0 0 18,0 0-19,-94-89-2,45 89 0,-12 22 9,-7 13 38,-1 2 10,10 5-7,13-2-9,16-3-17,20-8-9,10-6-12,10-5 3,32-8 7,12-10 2,9 0 1,-6-19-7,-3-20-3,-8-9-4,-5-13 1,-7-11-3,-1-8 2,-6-2-4,-11 6 4,-3 10-4,-13 16 1,0 16 1,0 11 9,0 15-2,0 7 12,0 1-19,0 13-3,-4 25-10,-10 19 13,5 7 28,9 2-3,0-1-4,7-6-6,15-1-11,5-1-4,-2-6 0,2-5-59,1-9-77,0-19-158,4-18-270</inkml:trace>
  <inkml:trace contextRef="#ctx0" brushRef="#br0" timeOffset="9439.6898">9355 10222 641,'0'0'59,"0"0"25,0 0 15,0 0-24,0 0-69,0 0-2,82 45-1,-70 19 1,-12 2 3,0-4-4,0-8 5,-10-14-4,6-13 1,4-15 0,0-12 7,27 0 53,24-12-16,22-17-49,9 5-20,-4 7-83,-15 9-160</inkml:trace>
  <inkml:trace contextRef="#ctx0" brushRef="#br0" timeOffset="9958.4947">9892 10696 752,'0'0'58,"0"0"-47,0 0-10,0 0 8,125-63-7,-80 63-2,-8 10 0,-12 21-5,-16 5 5,-9 3-3,0 0 3,-25-8 0,-3-2-1,1-12 2,7-4 2,9-6-2,6-7 1,5 0 38,0-7 59,9-23-47,27-13-52,12-10-4,8-5-2,0 4-12,-13 10 18,-18 16 4,-15 15 32,-10 13 44,0 0-50,-11 5-30,-23 25 6,-11 9 25,3 8-6,7 1-19,15 2-3,13 0-3,7 0-10,18-2-60,24-13-111,12-16-199</inkml:trace>
  <inkml:trace contextRef="#ctx0" brushRef="#br0" timeOffset="10872.8805">9243 12092 273,'0'0'402,"0"0"-374,0 0-23,0 0-4,0 0 42,0 0-28,-89-79-11,29 113 1,-11 12 40,-5 8 15,4 3-8,19-3-13,15-7-15,18-1-12,18-11 0,2-7-8,11-12-3,27-12 9,9-4 3,10-10-10,6-26-3,-1-13-17,-1-20 9,-6-12-4,-7-12-20,-11 0 4,-8 11 20,-11 18 8,-11 21 20,-7 18 11,0 11-8,0 7-14,0 7-7,0 0-2,-10 0-5,-5 23-7,-9 19 12,-8 18 24,6 12 11,3 4-5,10 0-4,9-6-12,4-7-4,0-15-6,27-12 0,12-16-4,13-14 4,1-6 8,3-16-12,-4-26-21,-1-20 20,-5-18 0,1-19-7,-5-7-9,-7 6-21,-9 16 5,-15 21 30,-11 22 0,0 14-4,-3 13 5,-3 10 2,4 4-1,-4 0-1,-6 26-8,-8 26 10,-5 19 28,0 11 21,10 2-13,4-6-13,6-4 6,5-8-15,0-9-6,7-11-1,17-11-4,12-6-3,9-12-40,9-14-51,2-3-145,-6-20-342</inkml:trace>
  <inkml:trace contextRef="#ctx0" brushRef="#br0" timeOffset="11031.7454">9685 11983 874,'0'0'64,"0"0"-64,0 0-26,173-42-64,-94 36-130,-8-2-364</inkml:trace>
  <inkml:trace contextRef="#ctx0" brushRef="#br0" timeOffset="11284.8918">9966 11543 755,'0'0'84,"0"0"-6,0 0 0,0 0-56,0 0 7,116 70-14,-110-24-9,-6-5-5,0-2 1,-16-11 8,1-6 9,4-9-7,6-6-4,5-7 1,5 0 13,39-22-21,28-14-1,13-7-119,-3-1-157</inkml:trace>
  <inkml:trace contextRef="#ctx0" brushRef="#br0" timeOffset="11556.9358">10953 11203 1106,'0'0'62,"0"0"-40,0 0 2,183-50-14,-76 50-10,14 0-13,-1 2-29,-9 6-51,-24-3-67,-27-5-134,-36 0-174</inkml:trace>
  <inkml:trace contextRef="#ctx0" brushRef="#br0" timeOffset="11737.1227">11503 11025 639,'0'0'167,"0"0"-71,0 0-32,0 0 9,0 0 22,0 0-30,-15 138-34,5-80-29,-3 6-2,9 1-42,4-10-176,0-6-433</inkml:trace>
  <inkml:trace contextRef="#ctx0" brushRef="#br0" timeOffset="12764.506">13450 11059 718,'0'0'35,"0"0"-3,0 0-4,0 0-4,113-119 12,-93 88-3,-1-6-6,-8-3-14,-9 1-11,-2-5-2,-13 10-7,-26 8-8,-7 13 14,-6 13 1,-6 0 1,-4 16 2,2 20 21,6 8 12,12 0 1,20-4-17,19-4-14,3-2-4,25-5 6,25-9 2,12-12 1,9-8-11,2-2-7,-1-26-14,-7-8 3,-7-7-1,-16 5 9,-16 7 10,-10 14 2,-13 9 48,-3 8-4,0 0-41,0 18 3,-13 23 1,-13 6 37,-5 7-25,2 3-10,7-2-11,4 3-6,3 0-57,-1-5-105,7-19-260</inkml:trace>
  <inkml:trace contextRef="#ctx0" brushRef="#br0" timeOffset="13234.4464">14228 10812 370,'0'0'129,"0"0"-92,0 0 24,0 0 12,0 0-24,0 0-22,0-10-2,0 10 16,0 0 16,0 0 9,0 0-4,0 0-18,0 3-21,0 20-22,-2 12 43,-5 6 13,1 3-34,6 1-16,0-1-4,0-3-3,0-4-39,13-10-80,7-10-97,-1-15-88</inkml:trace>
  <inkml:trace contextRef="#ctx0" brushRef="#br0" timeOffset="13456.6113">14497 10735 426,'0'0'147,"0"0"-26,0 0-21,0 0 9,0 0-38,0 0-65,25 19 34,-27 29 51,-14 6-44,1 0-16,3 0-18,10-1-6,2-9-7,0-8-20,10-8-55,9-11-81,4-12-80,-7-5-90</inkml:trace>
  <inkml:trace contextRef="#ctx0" brushRef="#br0" timeOffset="13640.6112">14205 10812 738,'0'0'169,"0"0"-49,0 0 3,0 0-74,0 0-49,151-52-7,-45 44-21,6 3-45,-12 0-107,-21-2-155</inkml:trace>
  <inkml:trace contextRef="#ctx0" brushRef="#br0" timeOffset="13947.3107">14624 10258 710,'0'0'108,"0"0"-37,0 0 6,0 0-66,0 0-8,137 10 3,-108 41-2,-14 2-2,-6 0-1,-9-9-1,0-10 0,0-10 0,-3-9 10,0-7-6,3-8 4,0 0 32,38-13-2,25-11-38,20 0-135,2 8-92,-14 8-350</inkml:trace>
  <inkml:trace contextRef="#ctx0" brushRef="#br0" timeOffset="14547.3472">15301 10805 795,'0'0'53,"0"0"7,0 0-21,0 0-33,0 0-6,160-38-2,-114 53 1,-9 13 2,-14 4 0,-13 3-1,-10-2-3,0 1 1,-26-3 2,-6-3 3,-2-4 7,5-8-2,9-7-2,9-2-1,9-7-2,2 0 11,0-22 21,24-14-35,14-12-26,8-6-6,2-1-5,-8 7-8,-11 12 45,-16 16 16,-8 8 57,-5 10-11,0 2-7,0 0-16,-27 21-29,-9 14 27,-2 9 9,7 10-23,18-2-20,13-1-2,9-4-1,36-4-51,17-11-69,9-15-207</inkml:trace>
  <inkml:trace contextRef="#ctx0" brushRef="#br0" timeOffset="14729.0226">16223 10708 1017,'0'0'105,"0"0"-71,0 0-34,0 0-12,181-12-90,-115 26-83,-12 2-126</inkml:trace>
  <inkml:trace contextRef="#ctx0" brushRef="#br0" timeOffset="14861.0519">16310 10964 750,'0'0'122,"0"0"-2,0 0-17,0 0-80,125 0-23,-38-4-146,6-13-189</inkml:trace>
  <inkml:trace contextRef="#ctx0" brushRef="#br0" timeOffset="15139.1156">17244 10493 793,'0'0'97,"0"0"-7,-154 99-6,97-31-39,7 7-25,14 0-11,18-5 0,18-7-9,16-13-9,40-18-14,18-18 3,8-14 20,-6-14 3,-2-30 5,-12-15 42,-13-9 4,-20-4-2,-25 0-11,-8 7-16,-50 12-25,-24 14-9,-15 23-49,-1 16-121,9 0-379</inkml:trace>
  <inkml:trace contextRef="#ctx0" brushRef="#br0" timeOffset="15806.9247">13276 11703 143,'0'0'506,"0"0"-480,0 0-13,-116-32 56,110 29 39,6 3-20,0 0-40,0 0-10,2 0 17,46 0 2,49 0-13,54-1-27,49-10-4,21-1-9,-4 3-3,-23 0-1,-41 9-22,-47 0-67,-46 2-83,-58 17-48,-29 5-129</inkml:trace>
  <inkml:trace contextRef="#ctx0" brushRef="#br0" timeOffset="16017.0626">13231 12039 669,'0'0'127,"0"0"-77,0 0 34,0 0 62,0 0-65,212-28-81,-40 8 4,15 2 2,-4 4 2,-23 2-8,-29 4-2,-36 6-18,-35 2-38,-29 0-67,-31 0-127,-14 2-180</inkml:trace>
  <inkml:trace contextRef="#ctx0" brushRef="#br0" timeOffset="16894.4389">13307 12775 493,'0'0'82,"0"0"-19,0 0-16,0 0 51,0 0-28,0 0-15,-58-3-16,23 38 5,-3 17 36,2 5-33,7 7-12,14-1-15,11-5-5,4-7-14,14-9 0,24-11-1,9-14-12,1-8-26,-2-9 3,-1-11-9,-3-26 0,-2-19-5,-7-7 21,-8 3 23,-13 14 5,-6 19 35,-6 20 25,0 7 1,0 0-39,0 10-22,0 20 0,2 8 23,9 4-13,7-5-9,9-5 4,4-11-4,-4-13 1,-3-8 0,-4 0 1,-4-34 8,-6-19 0,-7-16 13,-3-5 11,-8 1-19,-21 11-10,-3 12-6,1 17-1,6 16-20,3 17-72,9 0-137,3 18-259</inkml:trace>
  <inkml:trace contextRef="#ctx0" brushRef="#br0" timeOffset="18281.1201">13858 12593 387,'0'0'60,"0"0"-12,0 0 15,0 0-1,0 0-29,0 0-5,-11-60-5,11 48 23,0-5-2,19 2-19,9 1 0,5 1 1,0 9 1,3 4-5,-8 0-9,-1 13 6,-8 13-11,-17 6-8,-2 1 0,-18 4 0,-22-3 2,0-8-2,9-8 2,12-8 5,17-8-6,2-2 11,40 0 32,26-9-39,20-3-5,10-2-30,-12-1-121,-16 1-300</inkml:trace>
  <inkml:trace contextRef="#ctx0" brushRef="#br0" timeOffset="21075.1625">14670 12927 843,'0'0'74,"0"0"-22,0 0-28,138-44-15,-43 40-8,6 4-2,-8 0-7,-15 12-93,-18 9-120,-21 3-114</inkml:trace>
  <inkml:trace contextRef="#ctx0" brushRef="#br0" timeOffset="21222.6008">14840 13284 313,'0'0'460,"0"0"-377,0 0-15,0 0 24,0 0-83,209-30-9,-90 16-5,3-1-74,-5-2-100,-14 0-188</inkml:trace>
  <inkml:trace contextRef="#ctx0" brushRef="#br0" timeOffset="21731.5772">16560 12804 702,'0'0'38,"0"0"-25,0 0-1,58-124-1,-52 99 7,-6-1-17,0 6 0,-2 7 0,-31 1-1,-17 11 8,-17 1 1,-6 8 11,1 23 24,12 10-3,17 5 3,24-2-22,19 0-11,0 1-5,33-11-3,19-9 8,4-8-5,0-15-6,-6-2-17,-3-4-3,-3-21 7,-5-7 5,-3-4 7,-10 2 1,-8 8 1,-11 12 27,-5 12 42,-2 2-14,0 0-55,-6 20 7,-17 12 0,-8 12 43,0 4-21,6 7-21,5 1-6,7 6-3,3 4-21,2 0-95,3-6-95,3-14-123</inkml:trace>
  <inkml:trace contextRef="#ctx0" brushRef="#br0" timeOffset="21980.6138">17012 12683 750,'0'0'110,"0"0"-61,0 0 2,0 0-28,0 0 36,4 118 19,-4-65-50,-6-2-19,2 6-3,-4-2-6,6-2-44,0-9-88,2-11-114,0-21-110</inkml:trace>
  <inkml:trace contextRef="#ctx0" brushRef="#br0" timeOffset="22176.6078">17247 12729 250,'0'0'558,"0"0"-413,0 0-81,0 0-33,0 0 15,-23 106 33,5-44-62,9 5-3,9-2-13,0 0-1,9-7-56,18-14-78,-3-14-86,-3-19-152</inkml:trace>
  <inkml:trace contextRef="#ctx0" brushRef="#br0" timeOffset="22356.6348">16854 12821 721,'0'0'158,"0"0"0,0 0-32,0 0-70,0 0-56,123-49-17,-17 47-41,12-1-52,-6-1-103,-17-1-224</inkml:trace>
  <inkml:trace contextRef="#ctx0" brushRef="#br0" timeOffset="22767.0596">17427 12360 622,'0'0'257,"0"0"-176,0 0 4,0 0-46,0 0-25,144-74-12,-76 84-1,-11 16-1,-10 3-3,-20 3 3,-14-5 0,-13-1-7,0-5 1,-13-2 4,-12-5 2,5-3 14,5-6 2,11-5-12,4 0 2,0 0 4,33 0-10,36-5-14,26-9-107,15-5-89,-6 1-130</inkml:trace>
  <inkml:trace contextRef="#ctx0" brushRef="#br0" timeOffset="23937.5107">12926 14444 702,'0'0'38,"0"0"14,0 0-22,0 0 13,0 0-14,-131 68 22,72 16 24,10 0-22,18-3-14,22-13-31,9-10-3,25-12-4,17-6 4,7-14-5,3-17-24,-4-9-15,-3 0-14,-3-29 17,-6-21-7,-5-14-22,-7-4 28,-9 8 37,-7 21 31,-1 21 63,-5 12-15,2 6-44,4 0-35,5 10 3,9 14-3,14 0 9,6-2-3,5-6 2,-5-7-5,-7-9 0,-10 0 6,-11 0-3,-7-18 6,-5-21 19,-2-15-1,0-10 3,-25-2 1,-6 8-25,-1 14-7,4 13-2,6 14-15,15 11-30,7 6-76,0 0-167</inkml:trace>
  <inkml:trace contextRef="#ctx0" brushRef="#br0" timeOffset="24162.5827">14105 14423 1013,'0'0'86,"0"0"-48,160-78-8,-88 76-25,-7 2-5,-7 12-22,-14 24-94,-17 9-97,-19 1-142</inkml:trace>
  <inkml:trace contextRef="#ctx0" brushRef="#br0" timeOffset="24312.5882">14150 14887 502,'0'0'454,"0"0"-345,0 0-19,0 0-54,144-68-24,-45 51-12,14 8-8,1 0-70,-14 0-188,-17 0-415</inkml:trace>
  <inkml:trace contextRef="#ctx0" brushRef="#br0" timeOffset="24920.3211">15654 14183 851,'0'0'13,"0"0"-4,0 0 14,154-64-13,-80 64-5,2 1-1,-8 21-1,-12 9-3,-22 1 0,-23 2-1,-11-3-7,-29 0-1,-24 0 9,-10-4 0,3-4 5,8-8-5,14 1 3,16-9-3,14-4 1,8-3 0,0 0 9,20 0-2,20 0-6,7 0 0,6 2 3,-2 12-4,1 9 9,-4 5-9,-7 4 9,-12 0-7,-18 1-2,-11-2 4,0-4 11,-42 0 7,-23-8 22,-15-12-6,-9-7-18,6-4-19,20-26-2,19-6-20,20 0-47,24 2-146,0 5-217</inkml:trace>
  <inkml:trace contextRef="#ctx0" brushRef="#br0" timeOffset="25261.5656">16698 14275 679,'0'0'126,"0"0"-25,0 0-17,0 0-72,0 0 15,0 0 66,-7 120-47,1-76-33,6 2-8,0 5-5,0 0-36,8-5-94,12-7-142,1-20-213</inkml:trace>
  <inkml:trace contextRef="#ctx0" brushRef="#br0" timeOffset="25447.164">17004 14243 716,'0'0'167,"0"0"-67,0 0-73,0 0 0,0 0 96,-8 152-59,-3-92-24,7 5-34,4 2-6,0 5-1,13 1-58,9-15-109,-3-18-216</inkml:trace>
  <inkml:trace contextRef="#ctx0" brushRef="#br0" timeOffset="25649.9212">16684 14265 1010,'0'0'192,"0"0"-111,0 0-22,0 0-59,228-65-27,-76 65-22,8 0-19,-8-9-68,-32-3-139,-35-4-125</inkml:trace>
  <inkml:trace contextRef="#ctx0" brushRef="#br0" timeOffset="30096.2141">10477 16387 746,'0'0'136,"0"0"-92,0 0 27,0 0-11,0 0-45,0 0-11,133-94 4,-79 82-7,4 3-1,0 9-7,-3 0-76,-4 9-101,-20 17-119</inkml:trace>
  <inkml:trace contextRef="#ctx0" brushRef="#br0" timeOffset="30514.8246">10500 16615 780,'0'0'133,"0"0"-51,0 0-49,0 0-6,0 0-22,114-72-5,-43 69-2,6 3 1,-4 0-2,-6 0-34,-14-5-24,-10-5-12,-17-2-2,-12-14 28,-10-11 7,-4-12 9,-13-22 19,-24-9 12,-9-5 1,3-5 16,11 23 28,12 9 15,11 17 41,7 15-28,2 12-35,0 4 2,0 10 3,2 0-35,31 16-8,12 22 0,8 20 15,-3 19-1,-13 11 0,-10 13-7,-18 1-6,-9-8 0,-2-10 3,-27-12-4,-7-5-2,1-9-47,4-14-81,8-16-154,9-20-282</inkml:trace>
  <inkml:trace contextRef="#ctx0" brushRef="#br0" timeOffset="32534.0776">12581 16106 407,'0'0'167,"0"0"-86,0 0-22,0 0 32,0 0-14,0 0-31,-34-128-27,63 100-8,13 1-11,16-1 1,6 8-2,3 7 2,-14 10 1,-9 3-2,-18 22-2,-12 24-4,-14 13 6,0 7 4,-25 10 5,-21 4 2,-3-7 1,-3-8-5,8-19 2,13-11 2,10-21-7,15-6 4,6-8 16,0 0 54,4 0-34,29-8-23,23-14-17,13-7-4,7 8 3,-3-2-6,-6 6 1,-9 4-44,-6 4-88,-8 4-103,-7-4-212</inkml:trace>
  <inkml:trace contextRef="#ctx0" brushRef="#br0" timeOffset="32901.281">13421 15923 513,'0'0'117,"0"0"-53,0 0 4,0 0-3,0 0-30,31-104-19,-24 101-2,-3-2 12,-4 5 14,0 0-19,0 22-20,0 10 65,0 12 4,0 1-35,0-1-16,0 2-9,2 2-8,16 2-2,6-6-31,1-7-70,2-10-71,-4-15-67,-6-12-35</inkml:trace>
  <inkml:trace contextRef="#ctx0" brushRef="#br0" timeOffset="33098.2657">13713 15793 422,'0'0'209,"0"0"-52,0 0-94,0 0-35,0 0 65,0 0 6,1 144-54,-1-95-30,7 1-4,3 1-11,1 4-5,1 3-78,-8-8-114,-4-12-146</inkml:trace>
  <inkml:trace contextRef="#ctx0" brushRef="#br0" timeOffset="33374.876">13376 15981 583,'0'0'209,"0"0"-130,0 0 30,0 0-68,117-58-41,-11 36-6,22 4-12,5 4-97,-8 2-81,-25 3-103</inkml:trace>
  <inkml:trace contextRef="#ctx0" brushRef="#br0" timeOffset="34153.2062">14306 15829 392,'0'0'146,"0"0"-55,0 0 17,0 0 8,0 0-62,0 0-54,80 0 0,-39 36 22,-8 8 2,-6 2 1,-10 7-9,-11-9-6,-2 0 3,-4-7-5,0-18-7,0-3 3,0-12 3,0-4 27,0 0 32,6-27 0,19-12-38,8-15-28,6-17 3,6-9-2,-2-5-1,-8 4 1,-10 9 0,-16 14 0,-9 14-1,-9 9 0,-26 13-4,-6 12 2,1 10-8,2 0-45,12 18-79,8 8-70,17 6-144</inkml:trace>
  <inkml:trace contextRef="#ctx0" brushRef="#br0" timeOffset="35024.4955">15360 15887 547,'0'0'186,"0"0"-100,0 0 32,0 0 27,0 0-62,0 0-59,128-76-24,-37 64 0,9 6-1,-13 6-22,-22 0-111,-30 0-126,-29 23-236</inkml:trace>
  <inkml:trace contextRef="#ctx0" brushRef="#br0" timeOffset="35184.8375">15430 16133 111,'0'0'740,"0"0"-593,0 0-86,0 0-18,0 0-43,201-58 0,-95 45-1,3-1-66,-4 2-129,-16-2-173</inkml:trace>
  <inkml:trace contextRef="#ctx0" brushRef="#br0" timeOffset="35683.2343">16665 15499 820,'0'0'22,"0"0"-21,0 0 9,133-51 28,-89 51-8,-1 6-18,-7 16-6,-14 9-6,-11 0-1,-11 6-8,-2-7 1,-27-2 8,-9-2 11,3-8-6,8-9 3,7 0-4,13-9 3,5 0-4,2 0 9,0 0 14,0 0 8,9 0-22,17 0-7,10 0-5,5 0 0,5 10 0,-4 8-1,-7 8-2,-6 9 1,-12 6-5,-17-1 5,-5 1-3,-39-11 5,-16-7 15,-6-6 4,-8-7-2,11-10-11,9 0-6,16 0-2,20-6-38,18-15-39,4-2-212</inkml:trace>
  <inkml:trace contextRef="#ctx0" brushRef="#br0" timeOffset="35924.7298">17529 15580 756,'0'0'161,"0"0"-35,0 0-13,0 0-61,0 0-39,0 0-12,29 48 30,-20-11-20,-5 3-10,-4 4-1,0 0-45,0 0-71,0-6-158,0-14-168</inkml:trace>
  <inkml:trace contextRef="#ctx0" brushRef="#br0" timeOffset="36118.8282">17951 15538 714,'0'0'243,"0"0"-158,0 0-24,0 0-9,0 0 44,4 113-58,-4-61-15,0 3-18,-4-2-5,2 5-22,2-4-92,0-9-186,-3-19-295</inkml:trace>
  <inkml:trace contextRef="#ctx0" brushRef="#br0" timeOffset="36296.2212">17790 15522 1008,'0'0'182,"0"0"-93,0 0-54,163-49-35,-49 44-7,0 3-20,-3 2-68,-24-8-134,-21-6-278</inkml:trace>
  <inkml:trace contextRef="#ctx0" brushRef="#br0" timeOffset="37235.7593">14109 17195 738,'0'0'122,"0"0"-16,0 0-64,0 0-30,121-53-11,-76 62 2,-5 26-3,-9 10 0,-11 5-4,-10 8 1,-10-6 2,0 2 1,-14-13 5,-4-10 16,9-12-9,7-15 0,2-4 1,0 0 26,9-4 9,25-33-12,17-8-31,4-18-2,2-7-1,-11-2 0,-15 6 0,-18 3 26,-13 9 0,0 8-10,-22 6-8,-7 6-9,0 12-1,4 8-3,3 10-17,11 4-51,11 0-74,0 26-125,15 3-53</inkml:trace>
  <inkml:trace contextRef="#ctx0" brushRef="#br0" timeOffset="37475.849">15272 17209 513,'0'0'634,"0"0"-551,0 0-54,115-62-20,-24 52-7,6 6-2,-13 4-1,-17 0-62,-27 18-110,-31 8-174,-9 6-266</inkml:trace>
  <inkml:trace contextRef="#ctx0" brushRef="#br0" timeOffset="37625.5418">15355 17508 548,'0'0'244,"0"0"-120,0 0-9,0 0-10,0 0-64,0 0-31,168-14-4,-88 1-6,3-1-7,-3 2-110,-5-6-159,-7 1-389</inkml:trace>
  <inkml:trace contextRef="#ctx0" brushRef="#br0" timeOffset="38240.0816">17248 16641 898,'0'0'66,"0"0"-16,0 0-20,99-116-7,-33 104-3,10 12-17,2 0 3,-9 22-3,-13 9-2,-23 10-1,-21 3-4,-12-4-7,-16 0 4,-33-4 4,-11-5 3,-4-9 6,5-8-1,12-6-3,20-6-1,14-2 1,13 0 6,0 0 31,16-7-14,21-8-25,13 1-2,3 8 1,3 6-1,-7 0 0,-6 9 1,-12 14 1,-19-1 3,-12 5-3,-1 0 0,-39 4 15,-16-8 8,-9 3-10,-3-8-6,-3-6-4,5-10-3,4-2-5,9 0-51,16 0-101,19-18-252</inkml:trace>
  <inkml:trace contextRef="#ctx0" brushRef="#br0" timeOffset="38431.511">17104 17191 1029,'0'0'173,"0"0"-136,0 0-23,191-53-14,-71 43 0,7 6-3,-13 4-44,-30 0-99,-34 0-277</inkml:trace>
  <inkml:trace contextRef="#ctx0" brushRef="#br0" timeOffset="38730.391">17282 17336 603,'0'0'457,"0"0"-356,0 0-65,0 0-13,129-78-18,-60 78-5,-5 0 1,-14 23-2,-17 7-3,-21 2-3,-12 4 2,-20 5 5,-28-6 4,-12 0 12,2-3-10,4-6 7,19-13-4,18-2-5,12-11-2,5 0 5,40 0 2,31-2-9,28-16-47,5-5-36,0 2-62,-11-6-266</inkml:trace>
  <inkml:trace contextRef="#ctx0" brushRef="#br0" timeOffset="39103.9001">18586 16883 364,'0'0'366,"0"0"-240,0 0-14,0 0 13,0 0-9,0 0-80,11-58-34,-7 107-2,-2 9 32,1 4-15,-1 1-13,1 4-4,8 0-19,2-5-66,3-8-104,1-18-184</inkml:trace>
  <inkml:trace contextRef="#ctx0" brushRef="#br0" timeOffset="39275.989">18914 16906 207,'0'0'362,"0"0"-184,42-112 6,-42 104-25,0 8-42,0 4-99,0 28-12,0 15 10,0 13 7,0 5-23,0 3-14,0-2-81,-2-8-133,-10-17-222</inkml:trace>
  <inkml:trace contextRef="#ctx0" brushRef="#br0" timeOffset="39561.7265">18778 17147 482,'0'0'384,"0"0"-234,0 0-72,118-121-44,-27 89-29,16 11-3,7 9-2,-9 5-3,-18 7 3,-27 0-2,-23 19-1,-23 7-1,-14 6-4,0 3 8,-23-3 16,-5 3 5,-1-3 0,11-11-3,11 2-9,7-5-6,7-4 2,31-6-3,15-4-2,12-4-20,-3 0-39,-10 0-98,-25-18-396</inkml:trace>
  <inkml:trace contextRef="#ctx0" brushRef="#br0" timeOffset="39691.6478">19571 17084 404,'0'0'74,"152"-44"-74</inkml:trace>
  <inkml:trace contextRef="#ctx0" brushRef="#br0" timeOffset="40243.533">13602 16980 437,'0'0'247,"0"0"-97,0 0-47,0 0-3,0 0-42,0 0-57,17 109 48,-34-15 23,-2 13-45,9 4-18,10 5-6,1 9-3,38 5-32,12-5-63,6-17-121,-4-42-138</inkml:trace>
  <inkml:trace contextRef="#ctx0" brushRef="#br0" timeOffset="40655.5236">13702 16918 689,'0'0'35,"0"0"34,122-44-67,14 22-1,63-5 14,55-4 13,47-10 11,51 6-5,38-10-20,36 13-2,22-2 8,14 10-15,-13 7-5,-23 8-2,-40 9-2,-47 0-35,-38 0-35,-36 0 35,-26-8 39,-27 2 20,-25-2 43,-31-2-11,-25 2-26,-24-6-1,-18 6-23,-13 0-1,-9 6-1,-16 2-17,-12 0-39,-20 0-30,-15 18-69,-4-4-62,0-2-108</inkml:trace>
  <inkml:trace contextRef="#ctx0" brushRef="#br0" timeOffset="40935.5375">20713 16571 677,'0'0'118,"0"0"-58,0 0-43,0 0 42,0 0-6,6 106 67,-8-21-50,-7 9-33,4 8-6,5-3-16,0-2-8,0 2-4,0-4-3,-6-2-6,-20-3-68,-6-5-130,-8-24-151,-2-20-241</inkml:trace>
  <inkml:trace contextRef="#ctx0" brushRef="#br0" timeOffset="41300.4441">16615 18124 544,'-136'-17'134,"13"13"-104,17 4-30,29 0-4,36 0 4,30 0 49,11 4 2,0 8-37,31 2-10,40-6 11,52-8 26,62-4 2,68-32-11,73-16 7,66-6-4,43-6-30,22-7-5,-9 3-35,-34 3-57,-50-8-61,-77-2-281</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11-25T07:51:25.443"/>
    </inkml:context>
    <inkml:brush xml:id="br0">
      <inkml:brushProperty name="width" value="0.05292" units="cm"/>
      <inkml:brushProperty name="height" value="0.05292" units="cm"/>
      <inkml:brushProperty name="color" value="#FF0000"/>
    </inkml:brush>
  </inkml:definitions>
  <inkml:trace contextRef="#ctx0" brushRef="#br0">833 1400 194,'0'0'32,"0"0"-8,0 0 6,0 0-6,0 0 4,0 0-8,0 0-13,0 0-2,0-41 12,0 40 12,0-1 2,0 2-3,0-2-8,0-1-1,0 3-5,0 0-1,0 0-4,0 0-4,0 0-5,0 0-2,0 3-6,-9 16-4,-7 13 12,-1 2 5,1 4 1,7-1-6,7-3 0,2-2-3,0-2-3,7-4 6,8-3 0,3-6-1,0-3-6,-6-6 5,-3-4 1,-2-4-2,-3 0 3,8-2 10,6-24 14,6-6-14,5-6-4,-2-2-3,0 2-2,-7-3-1,-5 7-20,-6 0 7,-6 2 4,-3 6-10,-3 2-3,-16 2 12,-4 7-10,1 1 20,0 3 0,4 7 0,5 4 0,-1 0-1,-1 0-5,-6 8 5,-5 14-2,-1 4 0,5 0 3,8 0 0,12-8-7,2 4-7,6 0 14,19 2-4,10 2 4,6-4-3,6 1-13,4-5-5,2-4 3,-4 0 17,-6-4 1,-11-2 0,-16 2-1,-3 0 1,-11 4-11,-2 2 11,0 0 5,0 0 18,0 0 12,-10-2-5,-3 0-17,-3-2-3,0 0 1,6 0-11,3-4-32,7-3-54,0-5-71</inkml:trace>
  <inkml:trace contextRef="#ctx0" brushRef="#br0" timeOffset="332.3784">559 2177 307,'0'0'72,"0"0"-61,0 0 20,0 0 18,0 0-25,0 0 2,112-11 3,-24-17-9,17-15-4,2-6-6,-9 2-6,-18 4-4,-15 14 0,-16 5-70,-7 2-31,-8 1-78</inkml:trace>
  <inkml:trace contextRef="#ctx0" brushRef="#br0" timeOffset="614.2039">650 2470 480,'0'0'115,"0"0"-89,0 0-2,0 0 3,0 0-12,103-114-15,-25 86 0,7 2 2,-4 4-1,-4 6-1,-19 4-9,-18 4-10,-11 3-5,-7 1 1,-2 3-12,-4 1-9,-1 0-1,5 0-12,2 0-32,8 0-99</inkml:trace>
  <inkml:trace contextRef="#ctx0" brushRef="#br0" timeOffset="1438.7938">3688 1391 187,'0'0'127,"0"0"-94,0 0-25,0 0 7,0 0 2,0-102-2,0 94-14,0 2 0,0 2 3,3 2 9,-3 2 13,0 0 0,0 0-17,0 0-9,0 0-7,-6 12-7,-17 17 14,-13 19 4,-16 6 18,-1 4 13,9 4-10,6-6-16,11-5 1,7-5 0,5-14-9,5-13-1,8-7 3,-2-5 3,1-7 12,3 0 44,-2 0 14,2 0-1,0 0-19,0-7-21,0-5-35,0-2-2,0 0-40,2 0-31,5 2-56,5-4-51,3-2-130</inkml:trace>
  <inkml:trace contextRef="#ctx0" brushRef="#br0" timeOffset="1791.2481">3641 1376 81,'0'0'7,"0"0"-3,0 0 8,0 0 14,0 0 37,0 0-33,104-101 10,-104 97 33,0 2-7,0 2-26,0 0-24,0 0-16,0 0-3,6 15-7,-4 8 10,-2 9 3,2 0 19,-2 2 8,7 0-9,-2 1-13,-1 0-2,-2 2-1,-2-2-5,5 2 0,-1-3-16,2-4-25,-6-4-28,0-10-68</inkml:trace>
  <inkml:trace contextRef="#ctx0" brushRef="#br0" timeOffset="2049.7507">3406 1539 254,'0'0'69,"0"0"-47,0 0 10,0 0 17,0 0-9,0 0-27,78-18-11,-29 18-1,3 0 2,-3 0-3,-8 0-50,-7 0-38,-9 0-41,3 0-36</inkml:trace>
  <inkml:trace contextRef="#ctx0" brushRef="#br0" timeOffset="2617.2877">4424 1598 105,'0'0'17,"0"0"33,0 0-12,0 0 16,0 0-6,0 0-2,0-56-8,0 56-2,-2 0 2,2 0-16,0 0-22,0 6-10,0 24 8,-3 14 2,-3 8 54,0 5-6,-4 3-14,0 1-11,3 4-11,0 1-4,1-3-4,3-12-4,0-10-14,3-17-36,0-13-28,0-11-46,0 0-89</inkml:trace>
  <inkml:trace contextRef="#ctx0" brushRef="#br0" timeOffset="2969.1837">4373 1467 266,'0'0'17,"0"0"-8,0 0 1,123-86 6,-79 81-6,0 5-10,-1 0-4,-8 19 1,-10 9-3,-8 7-3,-7 1 7,-10 0-2,0 3-2,-2-2-6,-19-5 12,1-2 24,-4-10 9,2-6 0,-1-8 5,-1-6 19,-3 0-4,3 0-21,-1-10-18,3-3-7,7-4-1,3 8-6,7 4 0,3 3-40,2 2-46,0 0-125</inkml:trace>
  <inkml:trace contextRef="#ctx0" brushRef="#br0" timeOffset="3749.0832">4980 1548 6,'0'0'178,"0"0"-146,0 0-10,0 0 41,0 0-22,0 0-36,-104 0 20,71 21 33,6 2-22,10-2-30,9 2-6,8 0-2,0-4 2,17 1 0,14-8 0,6-8-5,1-4-17,-5 0 19,-6-6-8,-2-17-14,-5-3-35,-5-3 9,-3 0-13,-10 4 21,-2 6 43,0 5 19,-2 5-1,-18 1 19,-6 2-20,-4 0-6,-6 3-1,5 3 5,9 0 2,9 0-4,8 0 1,5 0 1,0 0-2,0 0 3,0 0-3,11 0-13,16 0 3,13 0 4,3 0 2,3-2-6,-1-1-3,-3-4-1,0 4-12,-3-4 1,-10 3-9,-6 3 1,-6 1-16,-11 0 8,-4 0 23,-2 0 4,0 0 1,0 0-4,0 0 3,0 0 0,0 0 0,0 0-3,0 0 3,0 0-3,0 0 4,0 0 2,0 0 5,0 0 7,2 12-1,-2 6 26,0 6-5,0 2 8,0 4-7,0 0-1,-12 2-15,1-3 0,-2-4-9,7-4-5,2-4-5,4 1-34,0-7-48,0-11-58</inkml:trace>
  <inkml:trace contextRef="#ctx0" brushRef="#br0" timeOffset="3931.111">5298 1273 391,'0'0'122,"0"0"-82,0 0-19,0 0-21,0 0-75,0 0-244</inkml:trace>
  <inkml:trace contextRef="#ctx0" brushRef="#br0" timeOffset="4813.02">5396 1542 448,'0'0'121,"0"0"-89,0 0 41,0 0-16,0 0-43,0 0-14,-2 1-23,13 11-36,11 2 54,-2 5 5,-1 1 0,-9-1-1,-5 0-10,-4 6 6,-1-6-8,0 1-14,0-6 7,0-4-3,0-4 5,-1-3 9,-2-3 9,1 0 9,2 0 4,-2 0 27,2-9-9,0-5-19,0 2 1,0 0-11,0-2 2,11 0-8,6-2 3,11-2-10,8 2 1,0-1-8,7 4 16,-6 1 2,-8 5 4,-12 2-2,-11 5 3,-3 0-5,0 0-9,-3 12-3,0 16 0,0 4 2,0 0 7,0-2 3,0-2 3,0-3 1,-3-3-4,3-3-7,0-5-11,0-4 10,0 0 1,0-8 5,0-2 2,6 0 15,19-12 26,9-17-25,6-7-10,-3-9-2,-3-2-4,-9-2 0,-9 5-17,-3 6-12,-7 4 8,0 5 1,-2 5-1,-4 2-5,0 1-2,0 0-7,0 3-4,0 4 20,0 6 15,0 2 1,0 0 1,0 0 1,0 0-2,-4 3-1,4 3 4,0-3 2,0 3 12,-2 0 8,2 0-15,-6 0-7,-3 0-4,-3 14 4,-3 9 4,2 4 15,2 4 9,2 2-11,3 4 13,3 2-16,3 5 3,0 2-2,0-5-13,16-3 3,2-6-2,1-6-3,-1-4-25,2-5-31,8-14-33,0-3-100</inkml:trace>
  <inkml:trace contextRef="#ctx0" brushRef="#br0" timeOffset="5019.2422">5873 1555 304,'0'0'210,"0"0"-163,0 0-7,0 0 16,0 0-56,114-9 0,-57 5-1,2 1-31,-11 3-61,-2-1-62,-11-5-154</inkml:trace>
  <inkml:trace contextRef="#ctx0" brushRef="#br0" timeOffset="5481.7272">6783 1644 271,'0'0'42,"0"0"-13,0 0 21,0 0 36,0 0-33,0 0-25,0-26-11,0 26 9,0 0 4,0 0-19,0 0-11,0 0-9,0 9-4,0 8 13,0 5 3,0 0 4,-3 0-1,-3 2-4,-2 0-2,2 0-7,2 3-72,-1-8-53,3-10-73</inkml:trace>
  <inkml:trace contextRef="#ctx0" brushRef="#br0" timeOffset="5671.0821">6870 1269 390,'0'0'76,"0"0"-76,0 0-27,0 0-38,0 0-184</inkml:trace>
  <inkml:trace contextRef="#ctx0" brushRef="#br0" timeOffset="6193.2333">7178 1580 433,'0'0'111,"0"0"-97,0 0 17,0 0 26,0 0-30,0 0-27,8-25-24,-8 25-9,0 0 0,-13 0 5,-14 17 26,-11 3 2,2 1 3,10-2-1,6-1-2,12-2-5,5-2-1,3-2-1,0 1-7,0-4 6,21 1 4,8 0 2,4-1 2,-1-1 2,-4-1-2,-5 5-2,-5-2-1,-4 4-20,-10 2-9,-4 2 6,0 1 2,-7-2 15,-17 2 9,-7-6 7,-6-2 28,-3-4 4,3-3 4,3-1-13,11-3-3,6 0 15,7 0 2,2 0-5,8 0-9,0 0-20,0 0-10,0 0-4,0 0-61,16 0-101,9 0-239</inkml:trace>
  <inkml:trace contextRef="#ctx0" brushRef="#br0" timeOffset="8627.5231">8319 1976 170,'0'0'14,"0"0"-3,0 0 14,0 0 7,0 0 22,0 0-27,0 0-9,4-13 3,-4 13 4,0 0-2,0 0 5,0 0-3,0 0-10,0 0 3,0 0 2,0 0 1,0 0-1,2 0-17,5-2-3,8-3-2,14-2-1,7-5-1,2-2-1,-7 0 4,-8-4 1,-10-2 4,0-4-4,1-2 0,-5-3-4,2 3 3,-7 8-1,-4 3-9,0 2-4,0 7 11,-6 0 3,-17 0-5,-8 6-4,-4 0 1,-5 0 4,5 0 5,10 15 4,4-1 2,2 7 7,5 2-8,2 4-5,6 6 8,6-4-3,0 5 1,0-2 1,15-6 6,9-3 2,8-5 14,5-4-3,13-6-10,3-6-2,9-2-7,-2 0-7,-3 0-1,-11 0-35,-8-2-41,-11-6-39,-7-6-125</inkml:trace>
  <inkml:trace contextRef="#ctx0" brushRef="#br0" timeOffset="8921.9748">8838 1729 321,'0'0'32,"0"0"-4,0 0-11,0 0 38,0 0-45,0 0-10,-4-12-36,21 28 36,3 3 6,0 7 13,2-2 1,3 0 3,2-1-12,-2-3-8,0-3-3,-2 0 0,-2-6-57,-6 0-50,-4-9-78</inkml:trace>
  <inkml:trace contextRef="#ctx0" brushRef="#br0" timeOffset="9191.4936">9092 1710 332,'0'0'74,"0"0"-34,0 0 6,0 0 41,0 0-17,0 0-61,-23-28-9,6 46-28,-14 16 28,-12 10 18,-3 2 18,7 1-20,10-5-14,7-4-2,4-1 0,3-4 0,-1-3-10,5-6-46,2-2-28,9-12-45,0-10-68</inkml:trace>
  <inkml:trace contextRef="#ctx0" brushRef="#br0" timeOffset="11545.5892">9260 2002 5,'0'0'282,"0"0"-229,0 0 30,0 0-38,0 0-28,0 0 7,0 0-4,6 0-7,11 0-6,10-11 2,2-4-6,2 2 1,-4-3-2,-4-1 4,-4 0-4,2-3 4,-5 1 1,-6-3-7,-1 1 2,-5 3-4,-4-3-12,0 6-5,0 2 8,0 5 7,-6 4 2,-17 3-10,-8 1 6,-2 0 2,2 0 3,9 0 0,6 9 2,5 4 2,1 3-3,4 4 2,0 4 6,4-1 8,-1 0-9,3-7 7,0-1 2,0 5 2,3-3 3,9 3-6,5 1 0,5 0 5,2-3-8,3 1-5,6 0-7,6-4-29,7-3-42,10-12-83,6 0-281</inkml:trace>
  <inkml:trace contextRef="#ctx0" brushRef="#br0" timeOffset="13187.8402">9933 1898 104,'0'0'52,"0"0"-29,0 0 9,0 0-18,0 0-14,0 0 0,2 0-2,-2 0 2,0 0 3,0 0 8,0 0-3,0 0 5,0 0 5,0 0 6,0 0-15,0 0-9,0 0-1,0 0 1,0 0 0,0 0-7,0 0-25,0 0-8,0 0-14,0 0 14,0 0 22,0 0 13,0 0 5,0 0 11,0 0 25,0 0 6,0 0 0,0 0-3,2 0-7,2 0-12,4 0-12,7-7-8,-2-1-21,0-4 2,-4 0-1,-4 0 15,-5-2-16,0 4 10,0-3-3,0 4 12,0 0-2,-7 4 8,-7 0-4,-1 5 2,-10 0 2,-9 0 3,-3 9 6,-3 1 5,4 2 16,7 6-4,4-2 18,8 4-19,3 4-11,6-2-2,5 0-6,3-1-8,0-1 5,27-3 7,11-3 24,9-7-4,2-4-22,-1-3-5,-9 0-5,-6-15-2,-5-6-5,0-4-4,-6 1 1,-4 1 4,-2 0 2,-5 4-4,0 1-2,0 4-8,-2 3 2,0 3 8,-4 5 2,-4-4-10,4 3 12,-5 0-13,2 2 3,0-3 9,1 1 3,-1-1 0,2 3 1,-1 0 19,2 1-1,-5-1 4,2 0 3,-2 2 0,0 0-13,0 0-13,0 2-6,0 17-15,0 13 21,-5 5 8,-2 5 14,3 2-6,1-5-8,3-4-3,0-7-3,0-6 3,0-6-5,3-4-2,6-7-5,4-5 7,8 0 2,8-31 0,4-10-2,-2-5 0,-6 5 1,-10 8-1,-6 14 0,-2 5 1,-5 7 6,0 4 5,0 3-7,-2 0-5,3 0-4,1 0-2,5 12 2,9 6 4,4-1 2,3-5 0,5 0 1,0-3 0,6-9 2,-5 2 1,0-2 2,0-18 9,1-16 3,1-12 0,2-4-4,-6 1-13,-6 5 2,-10 5-5,-11 8-1,-2 7-5,0 7 1,0 4 3,0 3-6,-5 1 0,1 4-19,-1 5 5,2-2-8,-5-3-3,4 5 14,-2-2 9,-1 2 2,-6 0 2,6 0 5,-4 0-1,-3 0 0,3 9-2,-7 13-7,-1 8 11,-1 6 9,1 0 9,6 5-10,4-7 11,7-3-4,2 1-13,0-2 1,20-2-3,3-5-13,16-5-47,4-11 15,-1-7-102,-2 0-187</inkml:trace>
  <inkml:trace contextRef="#ctx0" brushRef="#br0" timeOffset="13556.1864">10625 1792 349,'0'0'118,"0"0"-118,0 0-22,116-44 22,-55 42 14,3 0-14,-13 2-19,-5 0 2,-15 0-4,-10 0 7,-7 0 1,-5 0-2,-5 0 11,-3 0 4,-1 0 1,0 0 8,0 0 20,0 0 10,0 0-6,0 0-6,0 0-6,3 0-1,-3 0-16,3 2-4,0 18 0,-3 6 28,0 3 25,0 5-25,0 2-9,0 3-11,0 7-8,0 5 0,-12-5-73,1-10-89,5-12-158</inkml:trace>
  <inkml:trace contextRef="#ctx0" brushRef="#br0" timeOffset="13716.1108">11154 1535 469,'0'0'0,"0"0"-141,0 0-131</inkml:trace>
  <inkml:trace contextRef="#ctx0" brushRef="#br0" timeOffset="14864.0355">11196 1801 419,'0'0'123,"0"0"-76,0 0 24,0 0-9,0 0-17,0 0-37,43-17-8,-30 17-8,3 7 1,-1 11 0,1 1 1,-3 8-1,-7-1 1,-1-2 1,-3 1-7,-2 0-9,0-4-3,0-4-3,0-1 11,-2-8 0,0-4-3,2-4 6,0 0 13,0-2 15,0-18 51,0-3-38,0-6-25,4 9 6,8 2-4,3 4 2,3 0-6,9-3 0,6 4-1,2 0 0,-5 8 0,-10 3 2,-5 2-2,-5 0 0,3 9-9,-1 10 7,3 3 1,-2 4-1,0-3 2,0 3-1,6-6-14,0-3 0,4-8 0,1 0 1,1-9 14,2 0 1,0-6 3,0-18-2,1-1-2,-1-6 0,-5-1-1,-6 2-12,-7 0-6,-5 7-14,-4 5 14,0 8-7,0 1 6,-4 0 2,-14 3 7,0 0 7,-4 5 3,-6 1-2,-2 0 1,-6 0 0,2 5 2,4 9 3,5 5 0,7-2-3,5 1 0,9-4-5,4-1 5,0-4 0,2-5 1,20-1 1,9-3 6,7 0-6,-2-12-2,-3-8-8,-5-1 4,-7 1 4,-3 4 0,-7 6 4,-4 5 11,-5 5-1,2 0-12,1 0-2,2 3-7,-1 22 7,-1 7 4,-5 9 18,0 12 1,0 1-4,0 9-1,-16 0-4,1 2-9,-4-3 1,4-8-4,4-8 0,6-4-1,5-8-1,0-4-1,0-4-1,0-6 0,2-3-2,3-9-1,-2-3 0,-3-1-1,0-1 0,0 0-14,-3-1-6,-19 3 19,-11-3 7,-4 1 3,2-1-3,4 0 0,4-2 1,5 0 1,2 0 27,2-18 26,5-8 25,11-6 17,2-12-37,17-5 2,36-9-35,25-8-27,19-2-3,14-8-24,10 6-62,-6 1-77,-12 11-122</inkml:trace>
  <inkml:trace contextRef="#ctx0" brushRef="#br0" timeOffset="15947.5956">13356 1564 35,'0'0'94,"0"0"-25,0 0-28,0 0-28,0 0 16,0 0 5,-28-12-2,28 12-7,-3 0-10,0 0-7,-7 0-1,-15 0 6,-6 0-1,-9 10 1,-3 4-7,8 6 0,3 0-4,5 2-1,8-1-1,3 5-1,3-5 0,11 2-2,2 0 3,9-2 0,22 0-1,8-2-8,7-4 9,-4 2 0,-3-3-16,-4-1-7,-9 4-2,-8 1 2,-10-4-11,-8 4 27,0-2 4,-17 2 3,-18 0 18,-13 2 13,-1-4 3,-2 3 28,4-8-29,12-3 0,10-2 8,11-6-3,9 0-1,0 0 2,4 0 5,1 0 0,0 0 6,0 0-16,0 0-12,0 0-16,0 0-6,0 0-5,8 0-41,9 0-63,6-8-75,-1-2-77</inkml:trace>
  <inkml:trace contextRef="#ctx0" brushRef="#br0" timeOffset="18701.0514">13577 1636 125,'0'0'76,"0"0"-30,0 0 3,0 0 6,0 0-18,0 0-10,0-20-14,0 17 8,0 0-11,0 1 3,0 0 2,0 2 4,0 0 1,0 0 0,0 0-1,0 0-7,0 0-12,0 0-1,0 14-21,0 8 22,0 7 2,0-2 12,0-1 5,0 1 1,-3-5-9,2-4-3,1-3-6,0-5-1,0 0 0,-2-1 1,2-2-2,0 6-4,0-4-12,0 6-11,0 1-15,0-6-17,6 3-26,9-6-45,6-7-81</inkml:trace>
  <inkml:trace contextRef="#ctx0" brushRef="#br0" timeOffset="19097.8604">13854 1586 250,'0'0'84,"0"0"-59,0 0 29,0 0-5,0 0-16,0 0-27,12-10-6,-12 10-1,0 4-5,0 22 6,0 10 15,0 7 28,0 6-13,0-1 5,-2-2-16,-6 3-16,-6-3 1,3-2-2,-2-2-2,6-5-13,2-6-30,5-7-44,5-14-60,21-10-172</inkml:trace>
  <inkml:trace contextRef="#ctx0" brushRef="#br0" timeOffset="19368.6936">13532 1809 279,'0'0'84,"0"0"-50,0 0 57,0 0 13,0 0-27,0 0-42,20-29-35,20 22 0,16 2-15,7 1 0,5 4-24,2 0-35,-10 0-33,-7 0-59</inkml:trace>
  <inkml:trace contextRef="#ctx0" brushRef="#br0" timeOffset="19817.3111">14155 1729 186,'0'0'22,"0"0"-14,0 0 38,0 0-9,0 0-25,0 0-6,1 0 32,-1 0 8,0 0 11,0 0-15,0 0-16,0-3-14,0 3-2,0 0-2,0-2-5,0 2 0,0-2-2,0 2-1,0-2 2,0 2-2,0 0 0,0 0 3,0 0 5,0 0 1,0 0-7,0 0-2,0 9 0,-6 10 6,-1 1 10,-2 1-4,3-1-9,-3-1-2,2 9-1,-4 2-46,0 1-67,6-9-55</inkml:trace>
  <inkml:trace contextRef="#ctx0" brushRef="#br0" timeOffset="19977.2296">14126 1650 95,'0'0'0,"0"0"-47</inkml:trace>
  <inkml:trace contextRef="#ctx0" brushRef="#br0" timeOffset="20787.2137">14126 1650 137,'8'14'83,"-8"-14"-80,0 0 4,0-2 46,0 2 4,0 0-25,0 0-1,0 0 1,0 0-9,0 0-9,0 0-12,0 0 3,0 0-5,0 0 0,1 0-3,-1 0 0,3 9 3,2 8 25,0 7 12,2 2-7,-3 2-5,0 2-12,3 0-3,-3-4-2,3-1-4,-2-6-4,-1-5 2,0-6 1,-2-1-3,3-5 0,2-2-2,0 0 2,4 0 3,9-13 5,5-15 1,4-9-4,4-3-5,-2 4 0,-4 6 0,-5 6-2,-8 5 2,-2 4 0,-7 3-2,2 3 2,2 4-4,-3 2-4,1 3-6,-1 0 2,-6-2 10,0 2 0,0 0 1,0 0 1,0 0-3,0 0 1,0 0 2,0 0-1,0 0 1,0 0-1,0 0-1,0 0 2,0 0-1,0 0 0,0 0 1,0 5-1,6 16 1,-6 7 6,0 10 7,0 5 8,0-1 5,-12 4-4,3-2-5,-2-2-8,-3-3-7,4-7 0,3-6 1,-2-9-3,4-5-3,5 0-12,0-2-22,0 0-37,0-10-58,31 0-204</inkml:trace>
  <inkml:trace contextRef="#ctx0" brushRef="#br0" timeOffset="23987.3021">15548 1871 149,'0'0'31,"0"0"-26,0 0 9,0 0 38,0 0-32,0 0 8,0 0-27,19-50 0,-19 45 12,0 2 1,0 3 10,0-4-5,0 4-6,0 0-6,0 0-6,0 0 1,-16 4 10,-12 18 5,-4 6 9,0 4 5,0 5-4,10 4-19,4-1-1,11-2-3,3-4-3,4-4-1,0-10 1,18-3-2,11-10-19,2-4 20,-5-3-1,1 0-4,-3-14-13,1-21-19,2-7-54,2-10-32,3 9-3,-8 9 65,-4 15 61,-6 14 79,-10 5-15,2 0-22,-1 17-21,1 15 35,-1 8 20,-1-1-37,3 2-3,0-7-26,1-7-5,6-4 0,-1-10-4,-2-9 0,5-4 1,-2 0 5,5-19 3,4-19 16,0-10-11,-4-4 31,-1 0-5,-2 5-26,-3 10 5,0 2 10,-6 6-7,-2 4-9,-3 6 11,-2 2-10,0 5 5,0 6-5,0 0-15,-4 3-2,-17-2-9,-6 1-3,-2 4-7,8 0-8,3 0-29,9 6-44,7 9 1,2-2-7,0-1-72</inkml:trace>
  <inkml:trace contextRef="#ctx0" brushRef="#br0" timeOffset="24304.2329">16236 1889 92,'0'0'120,"0"0"-80,0 0 15,0 0 10,0 0-21,0 0-27,7-8-13,-7 8-4,0 8 3,0 12 27,0 3 12,0 4-14,0-1-10,-5 0-13,1-3-1,2 0-4,-3 3-13,-1-8-61,2-4-95</inkml:trace>
  <inkml:trace contextRef="#ctx0" brushRef="#br0" timeOffset="24521.0873">16390 1616 496,'0'0'97,"0"0"-58,0 0-16,0 0 4,0 0-25,0 0-2,7-30-119,-2 52-69,-3 2-10</inkml:trace>
  <inkml:trace contextRef="#ctx0" brushRef="#br0" timeOffset="24806.1669">16595 1666 365,'0'0'126,"0"0"-43,0 0-12,0 0-15,0 0-42,0 0-14,7 2-27,-7 32 23,-3 7 4,-7 5 13,-3 5 9,-3 4-8,3 3-10,-3 2-1,-3-2-3,4-3-38,1-10-62,10-17-88,4-17-200</inkml:trace>
  <inkml:trace contextRef="#ctx0" brushRef="#br0" timeOffset="25623.1754">16472 1979 480,'0'0'145,"0"0"-106,0 0-14,125-83-19,-51 68-6,1 5-28,0 2-1,-13-3-6,-16 6-3,-14-4 5,-12 4 0,-9-4 13,-9 1 10,-2 1 2,0-4-10,0 2 3,0-2 15,0 1 2,-4 0 5,-3 3-2,3-1 6,2 1 17,2 2 0,-2 0 3,2 1 4,-3 1 1,3-2-3,0 3-14,0 2-10,0 0-3,0 0-6,0 0 0,0 0-5,0 0 4,0 0 1,0 0-1,-3 0 2,3 0-1,0 0 0,0 0 0,0 0-1,0 0-3,-4 0-4,-5 5-5,-2 14 10,-5 8 3,1 4 17,4 6-4,0 1-6,2 6 3,2 2-7,0 2-1,-1 0 0,3-6 0,1-6-2,-2-12-12,4-5-2,0-11-16,0-3 11,0-5 2,2 0 13,0 0 4,0 0 6,0 0 2,0 0 0,0-1-3,2-16-5,16-4-20,2-6-5,5 3-1,-2 2 21,1 5 3,-9 12-1,-3-1 3,-4 6 28,-1 0 2,2-3-8,0 3-3,0 0-4,-5 0-5,2 0 2,0 0 0,2 14-9,-1-1-2,-1 6 1,0-2-2,-4 5 0,0 0-2,-2 1-17,0 0-20,0 4-25,0-4-32,0-1-73,-4-9-145</inkml:trace>
  <inkml:trace contextRef="#ctx0" brushRef="#br0" timeOffset="26245.0354">17781 1654 243,'0'0'157,"0"0"-87,0 0-25,0 0 3,0 0-8,0 0-37,2-18-3,-2 18-12,0 14 0,2 14 12,-2 13 11,0 8 20,0 4 4,-11 5-12,1 0-4,-2-2-14,5-3-5,2-2-4,-3-10-35,-1-6-30,5-12-53,-1-13-120</inkml:trace>
  <inkml:trace contextRef="#ctx0" brushRef="#br0" timeOffset="26696.1989">17592 1907 306,'0'0'57,"0"0"-52,116-23 1,-64 20 9,2-4-15,-2 5-24,-3 1-20,-2-1 12,-9-3 22,-2 4 10,-13-3 2,-9 1 10,-6 2 21,-5 1 10,-3-3-16,2 3-19,-2 0-8,0-1-2,0 1-3,0 0 0,0 0 2,0 0 3,0 0 1,0 0 7,0-2 20,0 2 20,0 0-3,0 0-9,0 0-5,0 0-10,0 0-21,0 7-3,0 14 3,0 7 21,-5-1-5,-3 6-7,4 1-6,2-2 1,0-3-4,2 0-25,0-5-55,0-10-68,15-11-199</inkml:trace>
  <inkml:trace contextRef="#ctx0" brushRef="#br0" timeOffset="26878.1383">18211 1638 521,'0'0'94,"0"0"-77,0 0-11,0 0-6,0 0-93,0 0-236</inkml:trace>
  <inkml:trace contextRef="#ctx0" brushRef="#br0" timeOffset="27903.1663">18194 1895 363,'0'0'145,"0"0"-91,0 0 5,0 0 1,0 0-26,0 0-19,58-58-15,-43 58-6,3 0-2,-5 0 8,1 1 3,-5 10-3,1 3-1,-4 6-2,-1 4-3,-5 10 0,0 6 0,0 4 2,-11 0-15,-4-2-9,3-8-19,0-3 11,2-16 9,7-5 9,0-8 9,3-2 9,0 0 10,0 0 34,0-15 34,9-16-56,7-15-14,10-8-7,3 2-1,0 6-8,-4 17 6,0 9-3,-10 8-2,-2 7 7,-8 3 5,-1 2 4,0 0-3,2 0-6,2 12 0,-3 10-1,-1 4-2,-2 4-1,-2 2 2,0-4-5,0-4-4,0-4-9,0-4 6,0-2-9,-2-6 6,0-4-2,2-1 1,0-3 2,-4 1 10,4-1 6,0 0 10,0 0 20,0-4 15,8-19-35,10-4-8,2-1-2,2 4 2,-1 8-2,-2 2 6,-1 2 16,-5 5-7,1 0-6,-7 7 6,-1 0-9,-2 0-3,1 0-3,1 4-5,2 14-1,-2 5 4,1 4 1,-3-1 1,1-1-1,0-6-1,-1-3-1,0-5-17,2-6-8,4-3 11,5-2 17,6 0 0,4-7 7,4-24 1,2-9-5,2-8-2,0 0-1,1 4-10,-7 8 8,-10 5 2,-5 9-2,-10 8 0,-2 4 2,0 5 9,0 1 0,-12 4-2,-5 0-2,-4 0-1,-1 4-2,5 18 5,3 6 4,5 4-2,9 2 11,0 4 6,0-4 5,11-4 0,11-4-6,5-8 1,4-2-8,11-6-5,8-8-13,8-2-26,6-2-100,1-28-130</inkml:trace>
  <inkml:trace contextRef="#ctx0" brushRef="#br0" timeOffset="29050.7944">19953 1778 168,'0'0'74,"0"0"-39,0 0 11,0 0 13,0 0-24,0 0-5,31-61-10,-29 54-2,-2 3 0,0 3 4,2 1 4,-2 0-8,0 0 0,0 0-9,0 0-9,0 14-20,0 15 20,0 14 5,0 13 39,0-2-12,0 6-9,-2-2-10,-5-4-10,2-4 0,5-11 1,0-12-4,0-6 0,0-11-29,0-4-31,0-6-29,0 0-48,0-27-76</inkml:trace>
  <inkml:trace contextRef="#ctx0" brushRef="#br0" timeOffset="29380.4947">20037 1712 282,'0'0'26,"0"0"37,0 0 1,65-108 3,-36 98-42,4 4-4,5 6-7,-5 0-10,-1 4-1,-9 17-3,-5 5 0,-4 8-1,-9 1 1,-5 0-1,0-1-1,-13-5 2,-11-2 0,1-8 4,0-4 3,-1-5 4,-7-6 5,-3-4 1,0 0-8,3 0-6,12 0-3,6-2-19,12 0-54,1-4-93</inkml:trace>
  <inkml:trace contextRef="#ctx0" brushRef="#br0" timeOffset="29793.2727">20416 1932 179,'0'0'229,"0"0"-213,0 0 18,118-85 1,-72 59-8,0 1-23,-9 4-3,-9-2 2,-4 2 10,-9-4-13,-8-1-1,-4 2-5,-3 4-14,0 4 6,-5 2 8,-15 4-1,-1 4-8,2 6 15,-1 0 3,-4 4 8,-6 22-3,-6 2 13,2 4 10,10 0-18,7-6-6,10 0 0,2-1 7,5-1-2,0-6-9,0 0 1,0-4-1,21-5 2,10 2 11,11-8 0,12 0-16,4-3-1,6 0-38,-1-10-52,-10-14-145</inkml:trace>
  <inkml:trace contextRef="#ctx0" brushRef="#br0" timeOffset="30273.2136">20931 1659 109,'0'0'90,"0"0"-21,0 0 0,0 0-9,0 0-12,0 0-24,47-5-11,-30 15-4,1 11-7,-4 2 0,-4 5 1,-2 0 0,-6 0-3,-2 3-2,0-2-15,0-4-7,0-6 7,-4-5 12,-7-6-3,6-3-6,0-5 14,3 0 28,0 0 54,0-18 45,-2-6-60,4-2-12,0-3-9,0 8 3,8-4-18,23 0-30,10 3-1,18-3-31,-1 7-27,-8 6-1,-13 7-44,-19 3-100,-13 2-193</inkml:trace>
  <inkml:trace contextRef="#ctx0" brushRef="#br0" timeOffset="30552.2234">21419 1685 245,'0'0'88,"0"0"-52,0 0 22,0 0-31,0 0-27,0 0-27,2 20 27,-2 4 8,0 2 18,-4-1 12,-5 4-19,5-1-15,-1-1-2,2 4-2,3-8-82,0-6-148</inkml:trace>
  <inkml:trace contextRef="#ctx0" brushRef="#br0" timeOffset="30739.1356">21577 1449 462,'0'0'62,"0"0"-58,0 0-4,0 0-39,0 0-183</inkml:trace>
  <inkml:trace contextRef="#ctx0" brushRef="#br0" timeOffset="31937.0053">21755 1746 232,'0'0'112,"0"0"-86,0 0 0,0 0-7,0 0-15,0 0-4,-28-46-17,12 46 6,-4 8 8,0 6 3,-2-2 10,0 9 11,-1-1-5,-2 3-1,6 2 2,3 1-11,7-4-1,7 2-5,2-5 0,0-1 0,6 3 9,28-11 13,6-2-4,2-8-4,1 0-13,-8-8-1,-6-18-1,0-2-2,-5-4-8,-5 2 8,-8 2 0,-7 1-4,-4-1-2,0 4 9,0 4 0,-2 2 3,-11 6 0,-10 4-3,-6 2 3,0 4-1,0 2 3,5 0-1,6 0-3,7 0 0,4 0-1,5 0 0,2 0-9,0 2-2,0 4 4,20 0 7,13 2 15,12-4-2,9-2-3,4-2-6,2 0-4,-2 0-6,-2 0 2,-3 0 4,-6-8 2,-10 2-2,-5-2 5,-10 1 7,-6-2-4,-3 4 2,-4 2 2,-3-1-1,-3 4 8,-3 0-13,0-2-6,0 2-9,0 0 9,0 0 1,0 0-1,0 0-3,0 0-7,-17 0-6,-15 0 13,-8 12 3,-1 0 2,8-1-2,6 6 2,10-5-2,3 5-8,5 0 1,5 1 7,4 3-4,0-3 2,0 0 0,13-4-2,7-9 4,4 0 12,4-5 3,-1 0 10,1-10-6,1-13 20,5-7-18,0-6-16,-3-4-1,-7-4-1,-8-4-3,-8 1-5,-8 8-18,0 5 20,0 14 3,-15 6-11,-3 1-36,-5 8 21,4 0 11,1 4-12,5 1-25,0 0 47,7 0-11,6 0 5,0 0 11,0 0 2,0 0 15,0 0 21,0 0 3,0 0 5,0 0 2,0 0-22,0 0-14,0 0-2,0 0-10,0 0 5,0 6-11,0 13 4,6 15-2,7 8 3,-6 7 1,3-1 15,-3 1-7,2-3-3,-2 0-2,-3 0-3,-2-2-15,-2-1-72,0-11-71,1-11-173</inkml:trace>
  <inkml:trace contextRef="#ctx0" brushRef="#br0" timeOffset="34581.6351">3597 2873 324,'0'0'106,"0"0"-84,0 0 41,0 0-17,0 0 1,0 0 10,0 0-28,0 0-9,4 0 3,7-8-16,10 0-7,16-4 0,10 2-20,9 2 12,-4 4-5,-12 4-4,-7 0-16,-8 0-11,-8 16 5,-1 8 22,-7 4-7,-9 7 6,-5 2 3,-29 4 13,-7-2 2,1-4 5,4-5-5,5-6-11,8-6 5,8-9 6,3-2 0,4-5 4,5-2 4,3 0 38,0 0 15,0 0-16,25 0-13,17 0-16,12-9-11,4-4 2,0 3-4,-10 1 0,-9 4-3,-14 1-1,-5-1-6,-5 5-23,-2 0-26,-2 0-15,-1 0-11,-2 0-47,-5 0-175</inkml:trace>
  <inkml:trace contextRef="#ctx0" brushRef="#br0" timeOffset="34934.4689">4413 2839 212,'0'0'224,"0"0"-178,0 0-40,0 0 22,0 0-28,0 0-10,0 36 10,0-8 8,-5 3 14,-4 0-6,3 0-10,-1-4-3,3 0-3,2-3-47,0-4-45,2-10-64,0-10-105</inkml:trace>
  <inkml:trace contextRef="#ctx0" brushRef="#br0" timeOffset="35196.9831">4642 2842 321,'0'0'92,"0"0"-38,0 0 20,0 0-7,0 0-33,0 0-34,5-7-3,-3 7-8,-2 4-6,0 16 10,0 4 7,0 7 5,0 1 8,0-1-8,0 1-2,0 1-3,3-3-24,7-4-70,7-8-37,-2-12-83</inkml:trace>
  <inkml:trace contextRef="#ctx0" brushRef="#br0" timeOffset="35448.269">4508 2885 385,'0'0'120,"0"0"-86,0 0 42,0 0 26,0 0-46,0 0-53,19-34-3,19 25-22,10-2 22,7 1 6,8 2-6,-3 4-6,1 2-37,-5 2-48,-7 0-89,-11 0-224</inkml:trace>
  <inkml:trace contextRef="#ctx0" brushRef="#br0" timeOffset="36261.4312">6120 2805 142,'0'0'19,"0"0"32,0 0-25,0 0 31,0 0-21,0 0-36,-10-24-8,-7 24 5,0 0 3,-10 0 16,-6 12 11,-12 5-5,-9 6-7,-4 6 0,5-2-6,8 0-5,12-5-4,16-4-1,8-2-9,9 0-4,0 2 2,19-1-4,10 3-4,9-3-9,-3 1 29,-10-2 0,-9 0 4,-9-1-4,-7-2 0,0-1 0,0-3 0,-7 3 27,-14-3 23,-3-4 3,-3 4-15,3-5-2,-2-4 5,3 0 0,-4 0 0,5 0-9,5 0 2,1-13 20,9 2-6,-2 1-14,7 0-14,2 4-6,-5 4-11,5-2-3,0 4 0,0 0-4,0 0 0,0 0 4,0 0-2,0 0 2,0 0-14,0 0-6,0 0 4,0 0-10,0 0-3,0 0-12,0 0-19,0 0-21,0 0-32,7 0-40,14 0-21</inkml:trace>
  <inkml:trace contextRef="#ctx0" brushRef="#br0" timeOffset="37002.9508">6234 3202 447,'0'0'82,"0"0"-58,0 0 29,0 0 11,0 0-41,0 0-23,-4 0 0,4 0 7,0-4 1,19-6-8,10-4-15,5-4-16,2-2 31,-9 0-11,-5-2 4,-8 4 6,-8 2-14,-6 2-5,0 2-1,0 3-3,-18 4 12,-6 5 3,1 0 7,-4 0 2,1 0 12,-3 14 17,-6 7 4,1 5-2,3 1-5,5-1-13,11-4-9,8-2-2,7-2-2,0-4-1,2-2-1,25-3-8,11-8-7,16-1 13,6 0-57,7-22-92,-7-8-172</inkml:trace>
  <inkml:trace contextRef="#ctx0" brushRef="#br0" timeOffset="38677.06">6820 3034 49,'0'0'36,"0"0"-3,0 0 17,0 0 7,0 0-18,0 0-20,-3 0-10,3 0-9,0 0 0,0 0 0,0 0 0,0 0 1,0 0 8,0 0 32,0 0 4,0 0 1,0 0-10,0 0-10,0 0-13,0 0-9,0 0-4,0 0 0,0 0-4,0 0 0,0 0-3,0 0 0,0 0 2,0 0 2,0 0 1,0 0 2,0 0 0,0 0 1,0 0-1,0 0 0,0 0 0,0 0-1,0 0 1,0 0-1,0 0-4,0 0 4,0 0-5,0 0 4,0 0-1,0 0-10,0 0-7,0 0 5,0 0 3,0 0 12,0 0 1,0-9 18,0-2-19,0-1-14,-5 4 12,-12 3-7,-2 1 5,-8 4 4,-8 0 0,1 0 0,-2 3 16,8 13 24,7 0-3,5 7-19,6 1 6,3 3-8,7-1 4,0-2-9,7 0-1,19-4 7,10-2-4,9-7-8,4-8 6,3-3-5,0 0-5,-1-6-2,-3-14-6,-6-3 0,-11-6-15,-6 3 10,-5 0 5,-11 3-6,-1 4-6,-6 5-11,-2 5 22,0 5 7,0 4 1,0 0 0,0 0 10,0 0-8,0 0-2,0 4 3,-8 13 10,-3 3-11,-1-1 5,8 1-1,4-1-3,0-1-2,0-6-1,16-3-1,1-2-10,6-5 11,-1-2 13,0 0-4,-4-9-5,-3-8-4,-3-7-1,-3 0-8,-5 2-9,-2 2 2,-2 6 7,0-1 2,0 4 7,-13 3 6,-3 0 0,7 1 5,-1 7-7,5-1 4,0 1 4,1 0-5,-1 0-5,-1 0-2,-5 0 0,-3 0 0,0 0 0,1 6 0,5-4 0,6 1 0,2-3-7,0 0 3,0 0 2,0 0 0,0 0 2,12 0 0,13 0 6,4-2 3,2-3-2,3 2-6,3 2 2,6-2-3,0-1 0,6 4-3,-1-4 2,2 2-5,-6 1 1,-12-1-5,-15 2 10,-10 0-1,-7 0-11,0 5-10,-7 17 8,-15 7 7,0 0 3,-1 1 4,3-4 4,7-7 2,7-7-5,3-2 0,0-5 0,3-5 5,0 0 31,0 0 26,0 0-2,0-15-10,8-11-47,11-4-4,8-3-7,0-2-6,-7 4-7,0 7 8,-4 7 5,-1 4 3,3 4 1,0 2-19,-5 4 22,-2 3 4,-1 0-1,-6 0-3,5 18 0,-1 6 0,0-2 9,0 2-2,-1 0-1,-1-6-2,0-2-2,-2-2 1,0-3-3,3-4-15,3-1-18,9 0-7,8-6-13,15 0-20,11-2-68,10-18-108</inkml:trace>
  <inkml:trace contextRef="#ctx0" brushRef="#br0" timeOffset="39276.8449">8211 2984 92,'0'0'113,"0"0"-29,0 0-24,0 0-30,0 0-18,0 0-9,13-50-2,-13 47-1,-6 2 0,-5 1-4,-4 0 4,-3 0 0,-9 0 11,-4 0 3,-5 8 12,-5 5 4,4 3 3,1 1-2,7 1-6,9 1-13,3 2-10,7-3 0,3 2 0,3 0-2,4-7 0,0 4 0,11-8-9,18-2 9,3-7 6,8 0 8,0-2-7,2-22 2,-6-4-4,-5-7 2,-5-4 2,-10-4 8,-7 2-3,-5-2-3,-4 7-11,0 2 0,0 6-5,0 4 4,0 5-27,0 9 1,0 5 8,0 3 12,-3 2-1,2 0-3,1 0 11,0 0 2,0 0 0,0 0 0,0 0 1,0 0-3,0 0 0,0 0 3,0 0-2,0 0 3,0 0 1,0 0-5,0 0 0,0 5-17,1 18 17,5 5 11,-3 4 9,-3 2 13,0-1-14,0 0-6,0 2-6,0 1-3,0 0-4,0 5-32,0 3-75,-3-13-85</inkml:trace>
  <inkml:trace contextRef="#ctx0" brushRef="#br0" timeOffset="39519.2766">8546 3066 588,'0'0'251,"0"0"-161,0 0 8,0 0-20,0 0-44,0 0-34,-2 0-1,2 0-12,0 0-61,4 0-44,22 0-79,4 0-112</inkml:trace>
  <inkml:trace contextRef="#ctx0" brushRef="#br0" timeOffset="42458.3446">10180 2752 181,'0'0'71,"0"0"-62,0 0 9,0 0-5,0 0 22,0 0 65,-92 107-46,57-71-13,4 0-12,2-2 8,4-2-11,5 1-12,2-6-13,5-3 1,4-5 1,5-6-3,1-6 0,3-3-14,0 2-14,0 0-42,3-4-46,12-2-68</inkml:trace>
  <inkml:trace contextRef="#ctx0" brushRef="#br0" timeOffset="42787.4418">10115 2777 242,'0'0'54,"0"0"-31,0 0 27,0 0-9,0 0-14,0 0-5,61-37 4,-59 37 13,-2 0-8,0 0-13,0 0-15,4 0-3,-2 19 0,4 6 3,1 10 31,-4 3 25,4 3-41,-5 0-11,2 0-2,-2 0-3,5 2 0,1-1-2,2-4-18,0-6-59,7-12-53,-6-11-81</inkml:trace>
  <inkml:trace contextRef="#ctx0" brushRef="#br0" timeOffset="43014.303">10001 3032 256,'0'0'83,"0"0"-47,0 0 45,0 0 2,0 0-61,0 0-22,68-33-3,-11 28 3,7 0 0,3 1 0,-1-1-53,-13-3-96</inkml:trace>
  <inkml:trace contextRef="#ctx0" brushRef="#br0" timeOffset="43357.1049">10585 2796 144,'0'0'98,"0"0"-88,0 0 0,0 0 30,0 0-29,0 0-11,0 0 0,0 0 18,0 0 15,0 7-5,0 13 1,0 6 23,0 8 11,0 4-9,-8 3-28,-3 1-14,-1-3-9,0 2 1,7-5-4,-1 0-22,6-8-70,0-12-117</inkml:trace>
  <inkml:trace contextRef="#ctx0" brushRef="#br0" timeOffset="43591">10398 2980 302,'0'0'145,"0"0"-127,0 0-13,0 0 8,0 0-1,144-5-12,-85 5-8,-3-1-4,-7-1 4,-4 2-24,-13-5-44,-9-3-167</inkml:trace>
  <inkml:trace contextRef="#ctx0" brushRef="#br0" timeOffset="44116.5012">11468 3014 394,'0'0'88,"0"0"-70,0 0 27,0 0 10,0 0-27,0 0-28,0-12-11,0 19-10,0 16 21,0 5 3,0 4 14,0-2-2,0 0-8,-9 0-4,3-2-3,-1-1-3,2-6-72,5-6-59,0-8-133</inkml:trace>
  <inkml:trace contextRef="#ctx0" brushRef="#br0" timeOffset="44308.8746">11455 2740 9,'0'0'438,"0"0"-404,0 0-33,0 0-2,0 0-44,0 0-310</inkml:trace>
  <inkml:trace contextRef="#ctx0" brushRef="#br0" timeOffset="44648.3179">11733 2809 286,'0'0'74,"0"0"-58,0 0 2,0 0 23,0 0-24,0 0-17,7-10-7,-7 10 7,0 0 2,0 0 6,0 14-1,0 6 40,0 6 10,0 3-23,-2 2-9,-5 3-12,1 5-8,-3-1 0,4-1-5,-2 4-19,-3-1-50,2-8-52,6-10-130</inkml:trace>
  <inkml:trace contextRef="#ctx0" brushRef="#br0" timeOffset="44850.8713">11640 2992 330,'0'0'217,"0"0"-181,0 0-36,0 0-7,138-30-2,-83 30-14,1 0-99,-13 0-29,-9 0-38</inkml:trace>
  <inkml:trace contextRef="#ctx0" brushRef="#br0" timeOffset="45328.6898">12112 2953 271,'0'0'95,"0"0"-67,0 0 31,0 0-4,0 0-25,0 0-26,16-19-1,-16 19 6,0 0 13,0 0-18,0 0-4,-21 0-19,-19 0 11,-3 17 8,0 2 0,14 0-4,16 1-5,11 1-6,2 4-7,0-2-7,15 0-18,7 6 10,1 0 11,-4-6 13,-7 1 7,-3-6-2,-7-8 7,-2 2-1,0-4 2,0 2 4,-18-1 21,-6-4 13,-6 1 13,4-2-16,5-1-6,11-3-6,3 0-14,0 0-9,-2 0-4,3-13-53,6-5-174</inkml:trace>
  <inkml:trace contextRef="#ctx0" brushRef="#br0" timeOffset="46236.9206">12917 2907 239,'0'0'37,"0"0"-36,0 0 10,0 0-5,0 0 1,0 0 18,31 116 14,-31-77-17,0-1-2,-16-4-10,1-4-7,-7-3 3,6-8-4,0-3-2,6-5-12,7-10-3,1 1 15,2-2 2,0-2 70,0-19 4,5-14-69,19-5 3,7-2-4,1 2-6,-3 8 0,0 8 0,0 9 1,-10 7 5,4 4 8,-3 4-1,-8 0 4,3 0-12,-4 0-5,-5 17-3,1 5 1,-7 1 1,0 4 0,0-3 0,0-1 0,0-2-20,0-5 1,-5-4 2,1-3 5,2-4 8,2-5 0,-2 0 5,2 0 2,0 0 11,0 0 26,0 0 10,0-12-21,0-10-25,17-4-3,6-3-1,2-3-5,5 7 3,-1 2-10,-8 10 5,-4 7 4,-10 3 1,-4 3 3,-1-1 0,-2 1-4,2 0 2,-2 0 1,2 0-3,-2 0 1,0 0-1,0 10-3,0 12 7,0 4 5,0 4 2,0 2 1,0 0-6,-2-2 1,0-2-3,2-5-10,0 0-22,0-9-49,27-12-107</inkml:trace>
  <inkml:trace contextRef="#ctx0" brushRef="#br0" timeOffset="46755.1608">13536 3188 231,'0'0'67,"0"0"-42,0 0 3,0 0-15,116-84-11,-94 67-2,-2-1 0,-3 4 0,-1-2 3,-10 5 22,-5 4-17,-1 0-8,0 2-15,0 2 3,-13-1-26,-14 4 31,-10 0 5,-12 0 2,0 0 9,7 2 10,11 6 10,10 0 8,8 2-3,4-1-5,2 2-7,3-1 5,4 4-6,0 2 10,0 2 0,23-1 10,10-4-2,11-3-2,6-6-15,1-4-10,2 0-12,-5 0-27,0-13-80,-8-13-139</inkml:trace>
  <inkml:trace contextRef="#ctx0" brushRef="#br0" timeOffset="47339.0792">14009 3113 218,'0'0'179,"0"0"-142,0 0-30,0 0 0,0 0-5,0 0-2,126-33-3,-102 22 3,-4-1-2,-3 1 2,-5-3 0,-7-2 7,-3 4-7,-2 0-4,0 0-3,0 6 1,-14 2-8,-13 1 14,-6 3 2,-3 0-2,1 0 11,-3 0 17,-1 13 4,-3 9 0,0 8 12,6 2 10,10-2-34,8 0-5,7-4-5,4-2-5,7-6-2,0 0-2,0-6-1,13-2-6,12-5-4,9-5 5,1 0 5,5-3-20,-2-19-15,0-5-20,-2-4 13,-7 1-2,-5 6 11,-9 5 33,-8 14 42,-4 1 43,-3 4-12,0 0-12,0 0-27,0 0-27,0 0-7,0 0-6,0 9-22,0 14-43,0-3-71,0-5-179</inkml:trace>
  <inkml:trace contextRef="#ctx0" brushRef="#br0" timeOffset="47835.8889">14319 3007 332,'0'0'153,"0"0"-149,0 0-1,0 0 8,0 0 14,0 0-12,52 73-12,-50-49 5,-2-1-5,0 2 2,0-3-3,-7-2 0,-11 0-8,-2-4-9,2-2-2,10-8-8,0-4 1,6-2-2,2 0 28,0 0 9,0-4 16,8-18-25,13-8 1,10-4-1,3-3-12,2 8-17,2 5 22,-7 7 3,-2 5 3,-2 7 2,-12 2 17,3 3 33,-13 0-25,-1 0-26,-2 20 3,-2 1 10,0 4 8,0 1 4,0 1-10,0-5 2,-2 0-13,0-8-4,0-4-4,-1 0-42,3-4-31,0-2-49,0-4-168</inkml:trace>
  <inkml:trace contextRef="#ctx0" brushRef="#br0" timeOffset="48329.3988">15117 2959 248,'0'0'84,"0"0"-72,0 0-3,0 0 42,0 0-18,0 0-33,14-40-2,-3 56 2,-5 16 4,-6 10 29,0 6 21,0 5 16,-15-1-15,-3 0-21,2 0-5,-2-2-22,3 1-6,1-5-1,6-6-41,3-8-54,5-12-37,5-16-111</inkml:trace>
  <inkml:trace contextRef="#ctx0" brushRef="#br0" timeOffset="48628.5161">15195 2951 22,'0'0'259,"0"0"-190,0 0-32,0 0-16,0 0 13,0 0-21,134-78-12,-96 78-1,-4 12 7,-10 12-2,-9 6-3,-15 5-2,0 5 0,-9 1 0,-21-4 9,-8-4 14,-7-6-3,-1-11 4,-4-4-8,1-7-12,7-5-4,8 0-24,14 0-42,11 0-48,9-9-111</inkml:trace>
  <inkml:trace contextRef="#ctx0" brushRef="#br0" timeOffset="49433.1008">15732 2989 269,'0'0'112,"0"0"-31,0 0-12,0 0-31,0 0-35,0 0-3,-64 27 14,35-1-1,7 1-8,8 2-5,9-2 0,5-2 0,0-4-1,10-8-15,12-3-29,4-4 22,4-6 5,-4 0-20,-3-9-4,-7-16-13,-3-7 19,-11-4 11,-2 2-12,0 4-18,-2 8 54,-18 6 1,4 8 12,0 4 18,3 1 18,5 3 7,5 0-14,3 0 6,0 0-19,0 0-16,0 0-9,0 0-2,0 0-1,9 0-1,20 0 1,15 0-6,10 0 6,5 0-29,0 0-10,-6-4-13,-8-6-5,-9 2 25,-14-2 10,-9 5-74,-6 0 76,-4 4 14,-3 1-19,0 0-22,-5 0 6,-15 0 41,-5 0 18,-4 10 7,3 0 11,-1 4 25,0-2-7,7 3-21,6-2-20,6 0-13,8 0 1,0-1 0,0 0-1,25-2 3,1 2 12,0-2-2,-1 0-9,-5-1-3,-7 0 0,-3 3-1,-8-2 0,-2 5 0,0-3 3,0 2 29,-18-1 25,-5-1-4,0-2-13,-2 0-18,0 0-13,4 0-6,7-4-3,2-2-54,10-4-87</inkml:trace>
  <inkml:trace contextRef="#ctx0" brushRef="#br0" timeOffset="49757.0876">16281 3028 137,'0'0'131,"0"0"-100,0 0 46,0 0 7,0 0-48,0 0-27,-2 27 15,-3-13 23,0 7-15,-1 2-9,6-2-17,-2 4-1,2 0-5,0 1-33,0-6-71,0-8-97</inkml:trace>
  <inkml:trace contextRef="#ctx0" brushRef="#br0" timeOffset="49956.9638">16499 2787 469,'0'0'147,"0"0"-104,0 0-20,0 0-23,0 0-39,0 0-191,9-6-146</inkml:trace>
  <inkml:trace contextRef="#ctx0" brushRef="#br0" timeOffset="50518.4878">16597 2885 314,'0'0'83,"0"0"-13,0 0-11,0 0-6,0 0-23,0 0-17,0-28 2,2 28 3,-2 0-1,0 0-5,0 0 0,0 0-12,0 14-8,0 13 8,0 6 12,-2 3 4,-6 4 7,-5-1-15,-1 2-5,3-4 0,-1 1-3,6-4-43,6-10-104,0-7-190</inkml:trace>
  <inkml:trace contextRef="#ctx0" brushRef="#br0" timeOffset="51113.2522">16450 3090 433,'0'0'134,"0"0"-112,0 0-17,0 0 21,128-30-26,-88 27-14,-5 3-22,-4 0-18,-2 0 10,-8 0 13,-6 0 19,-6 0 12,-2 0 3,-6 0 2,7 0 20,-2 0-1,-2-2 16,2 2 1,-4 0-19,-2 0-11,2 0-5,-2 0-3,2 0 3,-2 0 6,0 0 11,0 0 4,0 0 2,2 0-3,-2 0-9,0 0-6,0 0-8,0 0-3,0 0 1,0 0-2,0 0 1,0 0 0,0 0 0,0 0 1,0 0 6,0-3 1,0 3 5,0-2 15,0 2 0,0 0-12,0 0-5,0 0 5,0 0 0,0 0-4,0 0-5,0 0-7,0 0-16,0 10-1,0 10 17,-4 4 0,-6 2 4,0 3 0,-1 3-4,-3 1-11,3-1-96,5-6-39,6-10-61</inkml:trace>
  <inkml:trace contextRef="#ctx0" brushRef="#br0" timeOffset="51325.1495">16914 2909 440,'0'0'113,"0"0"-42,0 0 12,0 0-5,0 0-57,0 0-21,0-58-37,0 58-112,0 11-201</inkml:trace>
  <inkml:trace contextRef="#ctx0" brushRef="#br0" timeOffset="52297.4868">17033 3081 142,'0'0'301,"0"0"-205,0 0 10,0 0-2,0 0-34,0 0-67,14-12-3,-14 12-22,0 9-10,-10 14 22,-11 10 10,6 1 0,1 3 4,10-4-2,4-3-2,0-2-1,0-8-21,7-5-7,10-8-5,2-7 4,7 0-14,1-14 1,-2-18-5,-5-8 14,-7-4 23,-13 2 4,0 6 4,-2 6 3,-19 8 16,2 4 18,-1 6 4,3 3-10,5 4-12,1 3-3,2 2-2,8 0-11,1 0 0,0 0-11,0 0-5,0 0 5,0 2 5,0 2 2,10 0-8,9 0 12,12-4 32,10 2-18,5-2-7,-3 0-6,-10 0-1,-14 0-2,-6 0-5,-9 0 7,-4 0 0,0 0-7,0 0-5,0 0-6,0 0 5,0 0 2,0 0-1,0 0 4,0 0-1,0 7 9,0 7 2,0 5 15,0 1-3,0-1-5,0 0-5,-2-1-3,-2 0 2,2-4-3,-4 0-5,0-4-9,4-4-11,-2-2 8,3-4 4,1 0 13,0 0 18,0 0 34,0 0 3,0 0-3,0-8-44,5-8-8,9-6 0,3-3-5,5-7-12,1 1 0,1-1 6,-2 3-1,-7 10 10,-1 7 2,-9 7 5,-3 3 15,-2 2 0,0 0-20,2 0-2,3 7-10,-1 10 12,3 4 6,-1-1-3,-2-1 13,-1 4-3,-3-5-2,0-1-3,0 0-6,0-2-1,-4 2 1,-3-3-1,1 1 0,-1-6-1,2 2-9,5-2-24,0 3-31,0-7-46,5-5-169</inkml:trace>
  <inkml:trace contextRef="#ctx0" brushRef="#br0" timeOffset="55662.3853">18160 3057 162,'0'0'121,"0"0"-96,0 0 25,0 0 20,0 0-18,0 0-21,0 0-7,0 0 8,0 0 1,0 0-19,0 12-13,0 9 8,-16 7 17,-1 2-10,-1 0-15,7 2-1,1-5 0,8-4-23,2-3-54,0-6-16,0-2-13,8-5-24,2-7-54</inkml:trace>
  <inkml:trace contextRef="#ctx0" brushRef="#br0" timeOffset="55892.8006">18287 2735 495,'0'0'80,"0"0"-70,0 0-8,0 0-2,0 0-11,0 0-79,17 17-20,-5 2-77</inkml:trace>
  <inkml:trace contextRef="#ctx0" brushRef="#br0" timeOffset="56200.4975">18586 2931 125,'0'0'265,"0"0"-159,0 0-43,0 0-19,0 0-12,0 0-25,15-19-7,-15 19-4,0 0-3,0 0-7,0 14-1,0 6 15,0 9 26,-4 2 11,-7 1-16,-3 2-10,1 0-7,-1 2-3,-3 0-1,3 3-39,-1-2-71,3-16-85</inkml:trace>
  <inkml:trace contextRef="#ctx0" brushRef="#br0" timeOffset="56830.3776">18345 3136 527,'0'0'101,"0"0"-88,0 0 8,148-42-12,-65 38-7,14 1-4,-3 0-20,-3 3-18,-9-3-2,-10 0 2,-22-1 8,-18-1 9,-16 2 21,-14 1 2,-2 0 4,0 0-4,0 2-4,0 0 4,0 0 2,0 0 2,0-3 3,0 3 3,0 0 4,0 0 11,0 0 9,0 0 1,0 0-5,0-2-8,0 2-15,-7-3-7,-11 1-4,-4 2-7,-2 0-3,-3 0 5,-4 0 2,-7 14 3,-5 6 3,3 2-1,5 2 0,12-2-2,15-3-9,8 2 5,0 1-4,28 4 10,12-2-21,3 0 23,-5-3 11,-9-4-6,-12-2-3,-6-6-1,-3-4-1,-8-4 0,0-1-2,0 0-4,0 3-10,-21 2 16,-4 2 19,-3-1 4,1-2-14,7-1-3,4 0-1,7 1-2,5-3-3,4-1-18,0 4-28,0 0-22,0 1-51,4-3 13</inkml:trace>
  <inkml:trace contextRef="#ctx0" brushRef="#br0" timeOffset="59508.9985">20208 2951 50,'0'0'271,"0"0"-242,0 0-27,0 0-1,0 0 4,0 0 2,0 0-3,-41-20-4,20 20 3,-4 0 3,2 0 17,2 4-11,1 7-8,0-1 3,-11 8-2,-7 2 1,-2 4 0,2 0-6,13-2 0,12-2-9,13 0 6,0 1-5,26 2 7,17 0-4,2-3-7,0-3 12,-10 1 10,-6-4-9,-14-2-1,-6-1 1,-9-6-1,0 0-9,0-3 9,0 1 7,-11 1 39,-14 1-4,-1-1 1,-5-3-11,9-1-9,6 0-9,5 0 0,9 0 3,2 0-3,0 0-1,0 0-9,0 0-4,0 0-4,0 2-37,-7 5-24,0-2-15,-2 8 22,3-4-84,6-4-82</inkml:trace>
  <inkml:trace contextRef="#ctx0" brushRef="#br0" timeOffset="60198.8939">20372 3057 94,'0'0'31,"0"0"31,0 0 24,0 0-16,0 0-32,0 0-10,-10-5 6,10 5-10,0-2-15,0 2 6,0-2 1,0 0-2,0 2-3,0 0-8,0 0 1,0 0-2,0 0-2,0 0-3,0 21-20,0 13 23,-4 11 7,-5 7 36,-5-4-12,6 2-9,-1-4-9,-1 1-10,6-4 1,-4-4-4,1-5-3,1-8-28,-2-6-25,4-4-17,4-12-60,0-4-134</inkml:trace>
  <inkml:trace contextRef="#ctx0" brushRef="#br0" timeOffset="60490.7176">20277 3150 280,'0'0'22,"0"0"-19,0 0-3,92-111-1,-45 97-8,-3 9 9,-5 5 0,-12 0 0,-8 5-6,-5 18 0,-10 9 3,-4 1 0,0 2 3,-4-5 3,-16-6 13,-1-6 28,-7-8 3,1-2 14,-9-6-18,-4-2-20,2 0-13,5 0-10,15 0-35,18-23-70,0-3-267</inkml:trace>
  <inkml:trace contextRef="#ctx0" brushRef="#br0" timeOffset="60731.4514">20721 3264 93,'0'0'0,"0"0"-70,0 0 47</inkml:trace>
  <inkml:trace contextRef="#ctx0" brushRef="#br0" timeOffset="61180.6005">20721 3264 30,'-6'0'111,"4"0"22,0 0-44,-3 0-33,2 0-21,3 0-13,0 0 2,0 0 5,0 0 2,0 0 1,0 0-10,0 0-9,0 0-12,0 0 1,18-1 5,11-12-7,9 1-15,1-4-5,-6 2 20,-4-2 6,-7 0-6,-4-1 0,-5 2 0,-4 3 3,-4 0-1,-5 5-2,0-5-11,0 3-23,-16-2-6,-6 2 39,-7 3-4,0 0 3,1 1 0,4 5-1,4 0 2,9 0 1,3 0 6,-2 0-1,-1 7 2,-6 7 1,5 4 1,1-2 0,2-2-6,4 1 3,5 2-6,0-2 3,0 5 4,0-5 3,3-1-7,11-4 2,5-3 8,10-4 7,12-1 2,7-2-22,10 0-43,2-8-56,-6-9-116</inkml:trace>
  <inkml:trace contextRef="#ctx0" brushRef="#br0" timeOffset="61810.9246">21085 3194 319,'0'0'0,"0"0"-4,0 0 4,0 0 6,0 0-3,118-10 0,-98 0 7,-2 0-3,-2-2 19,-3-4 2,1 0-19,-4-3-9,-3 5-3,-1-4 0,-4 6-1,-2 3-12,0 0 4,0 4 6,0-1 6,-10 1 1,-1 3 1,-1 2 1,-1 0 2,2 0 0,-9 0 10,-7 11 4,-11 9 2,-2 6 13,-2 0-1,6 0-18,9-2-10,9-7-2,9 0-3,9 0-3,0-2 3,7 2 0,26-2 23,12-4 13,11-8-17,4-3-8,1 0-5,-4 0-6,-6-3-16,-3-14-9,-9-3-14,-5 0-2,-7-2-38,-5 0-42,-2 2-99</inkml:trace>
  <inkml:trace contextRef="#ctx0" brushRef="#br0" timeOffset="62530.9481">21740 3094 49,'0'0'17,"0"0"-14,0 0 8,0 0 4,0 0-11,0 0-4,15-20 25,-12 20 36,-1-2 2,-2-1-26,0 1-21,0 1-10,0-1-6,-5 2-12,-17 0 12,-9 0 1,-7 0 7,-4 0 0,5 5 3,4 4 4,10 3 12,0-1-13,5 6-6,1-3-5,5 2-3,5 0-2,7-2 1,0 2 1,2 0 4,21-9 2,4-2 29,8-5-8,0 0-6,6 0-8,-1-17-3,-2-10-4,-4-3 1,-10-5-3,-1-6-4,-4 1 0,-3-3 0,-7 7-12,-5 6 3,-4 10-2,0 6 6,0 8 5,0 2 0,0 2 5,0 0-4,-2 0-1,0 2 2,-1-2-1,-1 0 0,4 1 2,-2-2 3,-1 1 14,3 2 14,0-1-4,0-2-9,0 1-6,0 2-6,-1 0 1,1 0-1,0 0-9,0 0-4,0 0-3,0 0-7,0 8-3,-4 15 3,-6 5 14,4 4 5,1 1 7,1 2 6,0-1-5,1 0-6,-1-5-1,4 0-6,0-5-11,0-5-68,15-4-46,4-9-128</inkml:trace>
  <inkml:trace contextRef="#ctx0" brushRef="#br0" timeOffset="63042.2161">22420 3018 299,'0'0'43,"0"0"-9,0 0 19,0 0-13,0 0-24,0 0-15,0-9-1,0 9 0,-4 5-3,-1 11 3,-1 4 36,-4-1-2,2 4-22,1-2-2,1-2-5,-1 1-5,6-1-32,1-6-97,0-9-140</inkml:trace>
  <inkml:trace contextRef="#ctx0" brushRef="#br0" timeOffset="63213.1427">22448 2725 600,'0'0'49,"0"0"-45,0 0-4,0 0-74,0 0-377</inkml:trace>
  <inkml:trace contextRef="#ctx0" brushRef="#br0" timeOffset="63692.8677">22727 2931 374,'0'0'48,"0"0"-17,0 0 19,0 0-34,0 0-16,0 0 0,40-24-4,-40 24-6,-6 0-19,-23 0 3,-11 9 26,-7 6 39,5 5-17,11 1-17,12-1-5,9-5-2,10 1 2,0 0-5,2 0-1,25 1-1,6 1 7,-2-2 7,-2 0-1,-5 0-1,-8-4-3,-4-3-2,-8 3-1,-4-3-2,0 2-7,-4 0 0,-28 4 10,-8-3 26,-7-3-4,2-1 5,5-2-5,14-4-9,7-2-6,13 0-2,4 0 6,2 0 3,0-4-14,0-6-28,22-1-63,1-1-182</inkml:trace>
  <inkml:trace contextRef="#ctx0" brushRef="#br0" timeOffset="66385.6067">4237 3924 107,'0'0'169,"0"0"-137,0 0 0,0 0 38,0 0-22,0 0-32,0 0-11,0 0 3,0 0 13,0 0 7,0 0-9,0 0-19,0 2-4,0 0-2,0 2-5,0-1 8,0 3 3,-5-3 0,3-1 1,2-2 1,-3 0 3,3 0-2,0 0 10,0 0-2,0 0 6,0 0 16,0 0 24,0-2-35,0 0-6,0 2-2,0 0-12,0 0-2,0 0-32,0 0-108,0 0-207</inkml:trace>
  <inkml:trace contextRef="#ctx0" brushRef="#br0" timeOffset="67424.8769">4866 4032 29,'0'0'122,"0"0"-50,0 0-7,0 0-19,0 0 14,0 0-7,-32-39-41,6 42 8,-6 17-3,-3 6 7,3 8 1,8 0-16,7 1-2,11 0-7,6-2 2,0 1-2,0-4 0,13-6-1,8-6-9,1-9-8,3-7-9,6-2 27,4 0 8,3-23-8,0-7-9,-11-4-2,-11 0 9,-12 2 2,-4-3 8,0 6-4,-6-1 4,-12 4 4,2 6 15,0 3-16,3 7 5,-1 4-2,4 1 3,-2 2-10,6-1-1,1 2 2,3 2-3,2 0 3,0 0-2,0 0 8,0 0-6,0 0-2,0 0-5,2 0-1,25 0-9,17 0 9,14 0 2,12 0-2,-5-3-19,-7 0-13,-12-1-42,-15 3 1,-8-2 34,-7-1 38,-10 2 1,-5-1 1,-1 0 5,0 1 3,0 0 0,0 2-1,0 0-5,0 0 3,0 0-4,0 0-2,0 0 0,-7 0-13,-9 0 13,-11 10 8,2 7 4,3 0-5,4 4-7,10-1-1,3 1-3,5 1 3,0-4-2,7 0-4,17 0-8,6 3 15,-1-4 0,-6 3 19,-8-3-14,-3-1-3,-5-4-1,-7 0 3,0-2-4,0 0 6,0 0 15,-3-1 11,-13 0-13,-5-1 12,-4 0-31,-8-4-15,-5-4-60,4 0-54,8-12-146</inkml:trace>
  <inkml:trace contextRef="#ctx0" brushRef="#br0" timeOffset="67658.7307">5200 4074 481,'0'0'127,"0"0"-75,0 0 17,0 0-45,116-74-23,-65 61-1,-4 8 0,-12 5-12,-10 0-41,-8 5-84,-6 4-115</inkml:trace>
  <inkml:trace contextRef="#ctx0" brushRef="#br0" timeOffset="77672.699">5821 4226 104,'0'0'9,"0"0"-4,0 0 102,0 0-95,0 0-11,0 0-2,0 0 1,17 0 0,-15 0-1,-2 0 1,2 0 0,-2 0 3,0 0 2,0 0 15,0 0 2,0 0 1,0 0-2,0 0-4,0 0-2,0 0 2,0 0 7,0 0 1,0 0-10,0-3 2,0-3 26,1 2-21,2 0-12,6-2 8,0-2-15,2 0-1,5-2-2,-4 1 3,4 1-2,5 2 0,3 2-1,3 3-1,0 1-1,-2 0 1,-6 1 0,-7 20-8,-5 3-1,-5 4 2,-2 4 2,0-3 6,0 3 0,-7-6 1,-5-1-1,2-3 0,-4-2 0,5-4-6,0-7 4,5-4-3,2-3-5,2-2 10,0 0 2,0 0 8,-2 0 36,0-4-5,-1-17-19,3-6-7,0-7-1,0-4-11,18-2-3,9 1-3,0 6-5,-3 5 8,-5 10-2,1 4 2,-2 3 0,-2 6-4,3 3 3,0 2-1,0 0-6,1 19-3,-5 10 2,-4 5 1,-8 0 7,3 2-1,-4-4-6,3-1-29,-3-2 4,-2-7 5,0-3 15,0-8 2,0-2 7,0-7 1,0-2 1,0 0 2,0 0 3,0-2 57,0-21-25,0-7-35,2-2-1,14-2-1,6 0-7,4 4 0,6 4 5,1 2-6,0 5 8,-4 6 1,-8 5 1,-5 8 0,-5 0 0,-1 0-7,2 9 7,-1 3 0,-5 3 1,4 3 6,-6 0 16,-2 4-2,1 2 10,-3 0-19,0 3-1,0-6-5,0 1-2,0-5-2,0-5 1,0-3-3,2-5-43,9-4-32,4 0-37,3-6-260</inkml:trace>
  <inkml:trace contextRef="#ctx0" brushRef="#br0" timeOffset="78534.5659">7128 4057 176,'0'0'68,"0"0"-41,0 0 6,0 0 15,0 0-19,0 0-7,0 0-16,0-107-5,0 101 11,0 4-5,0 1-3,0 1-1,0 0 6,0 0-9,-10 26-16,-18 21 16,-19 22 41,-12 11 30,-13 10-4,-3-4-25,10-5 1,9-12-12,20-8-31,16-15 1,8-6 1,12-12-2,0-12-1,0-8-4,0-8-1,0 0 6,0-2 12,0-16 16,0-4-21,3-4-7,6 4-6,0 6-12,2 4-42,0-1-71,-2 2-122</inkml:trace>
  <inkml:trace contextRef="#ctx0" brushRef="#br0" timeOffset="79279.275">7480 4238 35,'0'0'37,"0"0"3,0 0 59,0 0-39,0 0 21,0 0-30,44-61-4,-44 59-24,0 2-10,0 0-10,0 0-3,0 0-4,-8 0 1,-15 0 3,-8 0-1,-7 14 1,3 2-3,4 2 3,6 2-4,5 1 2,5 2 2,-2-3 3,11-4-3,6-2 0,0-4 0,14 2 5,19 0 4,4 0 3,3 3-8,-6-1-4,-11 1 0,-9-1 0,-8 3-3,-6-1 1,0-1-4,-2 0 3,-21-3 3,-10-3 15,-5-2 19,2-3 21,0-4-2,12 0 6,2-8-6,6-13-12,7 6-12,5 1-13,4 6-6,0 4-6,0 4-4,0 0-40,0 0-98,0 0-57,0 0-105</inkml:trace>
  <inkml:trace contextRef="#ctx0" brushRef="#br0" timeOffset="80060.0537">8534 4538 655,'0'0'67,"0"0"-64,0 0-3,0 0 35,0 0-31,0 0-4,0 0-1,0 0-2,0 0-10,0 0-31,0 1-25,3 3-39,4-4-82</inkml:trace>
  <inkml:trace contextRef="#ctx0" brushRef="#br0" timeOffset="85248.5516">9574 4095 257,'0'0'48,"0"0"-25,0 0 33,0 0 6,0 0-27,0 0-18,0 0-14,0-17 7,0 17-2,0 0-5,0 0-3,-6 5-13,-5 22 13,-6 16 7,-10 11 64,0 3-10,1 0-32,7-7-18,15-9-5,4-5-5,0-13 1,0-2 3,10-11 1,10-8-2,6-2-4,3 0 0,0-19-3,0-13-7,2-5-5,-6-5-16,-3 1 14,-6 9 9,-5 10 8,-6 13 1,-3 2 7,0 7-1,2 0-7,1 0-8,5 10-3,9 10 11,3 4 6,3-2-3,4-2 2,-3-5-2,-2-8 3,-3-5-3,-11-2-1,0 0 1,-1-2 0,0-16 0,2-8-3,0-8-4,-1-6 3,3-10-11,-6-3-8,1 3 8,-6 11 5,-2 10 7,2 12 8,-2 8 6,0 6 3,0-4-12,0 5 2,0 2 1,0 0 5,0 0-6,0 0-7,0 0 0,0 0 2,0 0-2,9 0-2,21 0 2,18-2-5,17-1-4,11-8-12,4 2-9,-11-6 3,-16 4-1,-19 2 12,-19-1 6,-10 2 10,-5 3-3,0-2-12,0-1 5,-20 2-6,-6 2-6,1 3-11,4-2 16,8 3 13,9 0 0,2 0 4,2 0 0,0 0-5,0 0-3,-4 0-10,-4 20 18,-3 6 36,-5 8-8,-1 2 5,-1 1-6,1 2-11,-2 4-6,5-6 1,2-1-3,4-5-7,5-9-1,1-5-1,2-8-16,0-4-5,0-5 2,0 0 18,0 0 2,0 0 15,2-21-6,17-4-7,8 0 1,2 4 1,4 2-1,2 5 1,2 4 0,-1 3 0,-9 7 16,-6 0-10,-9 12-6,-8 14-4,-1 3 3,-3 0 6,0 0-2,0-3-4,0 2 2,0-7-5,1 0-2,9-5-14,10-7-6,4-8-1,3-1 9,7 0 9,-1-18 0,2-8-1,-1-6 6,-1 0 1,0-4 3,-6 4 7,-8 6 3,-11 6 29,-4 6 1,-4 3-14,0 1-26,0 5-4,-12 2-6,-13 3 1,-15 0-2,-3 15 1,1 5 6,7 1 1,10-1 1,5 1-2,11-4 4,2 2-1,5-5-3,2-4 1,0-2 3,0-1 1,0-7 0,11 0 6,14 0-2,6 0-5,9-15-4,3-3-11,-12 2 3,-10 7 7,-7 9 0,-7 0-6,0 11 1,4 15 6,-2 4 6,-1-2 10,-1-6-6,-1-6-6,2-8 2,-4-4-1,3-4 5,2 0 9,8-15 2,10-11-15,7-13-6,3-9-3,1-10-3,1-7-4,-2 1-6,-8 6-13,-8 15 20,-15 8 6,-6 12-16,0 2 4,0 7 9,-6 3 3,-4 4-1,1 5 2,5 2-4,1 0 1,0 0-1,-4 0-5,2 0 3,-4 12-5,1 17 8,-6 10 5,-4 11 33,0 7 15,-1 1-11,5 0 12,7-8-17,7-10-17,0-6 0,5-12-8,19-4-7,5-9 0,9-8-61,2-1-65,1-12-95</inkml:trace>
  <inkml:trace contextRef="#ctx0" brushRef="#br0" timeOffset="85436.7634">11158 4076 346,'0'0'272,"0"0"-194,0 0-7,0 0-7,0 0-61,0 0-3,170-19-31,-90 19-47,-8 0-45,-17 0-62,-21 0-209</inkml:trace>
  <inkml:trace contextRef="#ctx0" brushRef="#br0" timeOffset="87594.8757">12415 4218 62,'0'0'148,"0"0"-128,0 0-9,0 0 25,0 0-1,0 0-8,0-3-8,0 3 6,0 0 2,0 0-9,0 0-18,0 0-7,-2 6-6,-7 14 13,-1 3 47,-2 6 10,3-3-15,0 0 1,4 0-30,4 1-5,-4-5-1,3 1-2,2-5-4,-3-1-1,3-6-11,0-4-43,0-7-49,10-3-87</inkml:trace>
  <inkml:trace contextRef="#ctx0" brushRef="#br0" timeOffset="87814.1804">12406 3874 487,'0'0'101,"0"0"-101,0 0-7,0 0-7,0 0-65,0 0-114,0 24-74</inkml:trace>
  <inkml:trace contextRef="#ctx0" brushRef="#br0" timeOffset="88291.9281">12824 4182 439,'0'0'64,"0"0"-54,0 0 30,0 0-7,0 0-33,0 0-1,8-28-10,-10 28-5,-21 0 4,-10 0 12,-5 10 0,5 6 1,4-4 6,7 3 2,4 3-9,2 0 6,8-2-5,3 2-1,5 1-1,5 4 1,19 3 3,14 3-2,-7-5-1,-8-2-5,-9-3-5,-9 0-9,-1-6 2,-4 1 8,0 0 1,-15 3 2,-20-1 6,-10-2 27,1-3 9,8-2 11,11-8-21,11-1-10,10 0-2,0 0 2,4 0-2,0-5-14,0-2-35,4 0-78,17-2-95</inkml:trace>
  <inkml:trace contextRef="#ctx0" brushRef="#br0" timeOffset="88812.0709">13588 4245 372,'0'0'139,"0"0"-99,0 0 12,0 0-20,0 0-31,0 0 42,0 58 9,-2-36-23,-5 0-12,2-1-1,2 4-9,0-1-7,3-2-8,0 5-76,0-5-42,0-8-48,0-10-170</inkml:trace>
  <inkml:trace contextRef="#ctx0" brushRef="#br0" timeOffset="89011.9597">13657 3984 398,'0'0'158,"0"0"-79,0 0-32,0 0-18,0 0-29,0 0-77,0-12-191,0 24-98</inkml:trace>
  <inkml:trace contextRef="#ctx0" brushRef="#br0" timeOffset="89322.7861">13962 3932 281,'0'0'198,"0"0"-178,0 0-18,0 0 21,0 0-18,0 0 74,2 144 20,-11-89-34,-1-1-29,0-1 2,2-7-19,1 1-5,1-3-10,4-3-4,-1-8-8,3-1-54,0-6-71,0-12-68,0-11-185</inkml:trace>
  <inkml:trace contextRef="#ctx0" brushRef="#br0" timeOffset="89839.0359">13862 4231 546,'0'0'79,"0"0"-70,0 0 3,181-49-5,-103 42-7,0 3-4,-4 1-18,-14 2-5,-17-2 9,-11 3 5,-13-1 11,-13 1 2,-4-3-1,-2 3-9,0 0-5,0 0-12,0 0 1,0 0 0,0 0 5,-2 0 9,-16 4 12,-11 14 6,-2 3 22,-5 2 2,7 1-3,5-1-12,13-5-10,6 0-4,5-2 0,0 1 1,9 0 2,13 1 1,1 3-4,-8-3 0,-6-4-2,-9-3-4,0-1-2,0-2 3,-13 0 4,-16 0 6,-7-3 12,-9-4-5,-1-1 4,-1 0-10,5-7 5,7-14 0,12 5-8,10 2-4,5 7-12,8 4-7,0 2-37,10-2-68,11-1-226</inkml:trace>
  <inkml:trace contextRef="#ctx0" brushRef="#br0" timeOffset="92478.5151">15855 4105 125,'0'0'39,"0"0"-39,0 0 0,0 0-1,0 0 1,0 0 0,-43-5 1,43 5 2,0-1 23,0-3 20,14 0-34,4-3-12,0 1-2,-5 2 2,-5 3 0,0-4 2,-2 5-1,3-2 3,1-2 16,-4 2 0,0-1 3,-2 1 11,-4-1 11,0 3 2,0 0-9,0-2-9,0 2-22,-8 0-7,-24 0-1,-14 2 1,-5 12 1,6 4-1,5 4-4,5 3 2,1 4 0,3 2 2,7-4 0,7 0 0,9-8-6,8 1 6,0-8 0,10 5 1,17-2 1,2-1 2,3-2-1,-8-1-3,-8 3 0,-7 0-1,-9 2 0,0 0-1,0-2 2,-6 0-2,-15-1 0,-9-5 2,-4-1 12,-8-5 15,-6-2 7,6 0 24,6 0 8,12-9-10,6-4-2,7 3-24,4 0-18,5 4-5,2 3-7,0 1-3,0 2-49,0 0-96,3 0-63</inkml:trace>
  <inkml:trace contextRef="#ctx0" brushRef="#br0" timeOffset="92995.327">16214 4154 163,'0'0'34,"0"0"8,0 0 24,0 0-25,0 0-27,0 0-10,-43-20-2,43 20 10,0 0 14,0 0 16,0 0-6,0 0-12,0 16-24,0 21 0,-4 14 38,-9 7 38,-5 7-23,0-1-9,-6-1-9,-3-8-4,2 0-9,1-8-13,6-6-7,7-10-2,5-10-2,6-7-37,0-5-57,4-9-11,14 0-76,-3-19-195</inkml:trace>
  <inkml:trace contextRef="#ctx0" brushRef="#br0" timeOffset="93281.6857">16107 4213 274,'0'0'128,"0"0"-88,0 0-15,0 0-13,129-31-10,-91 31 0,-6 10-2,-5 11-1,-12-3-2,-11 1-3,-4 2 1,0-3-1,-19 2 6,-10-1 20,-8-5 5,4-1 12,6-5-14,3-4 2,6-3-9,7-1-11,2 0-5,6 0-19,3 0-61,0 0-166</inkml:trace>
  <inkml:trace contextRef="#ctx0" brushRef="#br0" timeOffset="93774.5218">16568 4461 308,'0'0'106,"0"0"-91,0 0-10,0 0-2,145-68-3,-109 50-5,-3-2-13,-6-4-1,-11 0 16,-9-4 3,-7 4 0,0 0 2,0 2 21,-17 8-6,0 1 4,-1 11 3,-1 2-12,-8 0-8,-4 5-3,-3 17 24,-2 4-11,7 2 13,9 0 4,4-4-23,10-2 5,4-3-9,2-5 2,0 1 4,2-5 5,16-3 6,7-2-11,12-3-8,6-2-2,14 0-54,6-7-109,3-7-195</inkml:trace>
  <inkml:trace contextRef="#ctx0" brushRef="#br0" timeOffset="94300.9399">17054 4430 330,'0'0'54,"0"0"-46,0 0 7,0 0 0,0 0-9,0 0 0,125-75-1,-100 57-5,-3-2 0,-1-1 0,-4 2-4,-5 1-3,-10 2 6,-2 4-17,0 6 11,0 2 6,-8 4-5,-9 0-8,-8 0 12,-8 0 0,-4 4 2,0 9 11,3 2 23,9 2 12,4 0-5,6 1-15,10 2-1,3-3-15,2 4 8,0-1 8,20 0-2,11 0-3,13-4 8,8-4-2,8-5-17,0-7-10,1 0-1,-3 0-87,-8-12-73</inkml:trace>
  <inkml:trace contextRef="#ctx0" brushRef="#br0" timeOffset="94982.7519">17830 4233 50,'0'0'31,"0"0"-27,0 0 6,0 0 11,0 0 0,-138-7 29,104 16 36,1 3-23,0 4-2,-1 2 7,3 2-15,6 2-17,7-3-2,10-4-30,8-4-3,0 2 0,0-5 1,20-2 4,13-6 7,9 0-1,3 0-4,-3-9-6,-4-14-1,-7-5-1,-2-6 0,-4-4 0,-6-4 0,-7-2-1,-10 1 1,-2 5-2,0 10 1,0 10-1,-2 6 1,-4 6-8,-1 2-14,1 1-1,-2 3 15,4 0 5,2 0 4,0 0 0,2 0 3,0 0 2,-3 0 15,3 0 10,0 0-4,0 0-5,0 0 0,0 0 1,0 0-3,0 0-4,0 0-4,0 0-11,0 0-10,0 21-3,0 11 13,0 7 13,0 4 13,-8 4-4,-4-5-5,6 2-10,-2-4-4,0-2 3,3 0-6,1-4-37,4-3-56,0-9-48,12-19-86</inkml:trace>
  <inkml:trace contextRef="#ctx0" brushRef="#br0" timeOffset="99115.4417">18572 4293 5,'0'0'201,"0"0"-181,0 0-17,0 0 20,0 0 33,0 0-33,10-70-17,-6 58 9,-2 6 28,0 0-1,-2 2 0,0 4-14,0 0-11,0 0-15,0 0-2,0 4-19,-14 22 0,-11 12 19,-4 4 19,0 0 6,8-3-8,8-9-1,8-3-12,5-4 1,0-8 2,0 0-2,14-9-4,5-6-1,2 0-2,-1 0-1,-1-19-5,0-6-3,1-6-6,-3 4-14,-1 4 31,-5 9-1,-4 8 2,0 6 3,-3 0 1,1 0-5,3 11-2,5 12 2,1 2 20,2-2-8,2-1-5,-2-3 0,3-6-3,-2-7 9,5-3-5,-7-3 3,1 0-4,1-14 0,-1-11-7,2-8-2,2-6 1,0-3 0,0 0 0,-4 2-1,-8 6-1,-6 8-2,-2 6-8,0 6 9,-17 4-2,-3 1 3,2 5-2,3 3 3,6 1 0,4 0 4,5 0-2,0 0 4,0 0 7,0 0-6,0 0-3,0 0 1,0 0-3,29 0 1,20 0 9,17-4-3,15-9-5,-3 2-2,-10-4-2,-20 4-10,-21 0-12,-13 1 14,-12-2-3,-2-2-29,0 0 4,-16 0 10,-9 0-17,4 4 13,4 2 18,7 2 12,8 4 2,2 2 3,0 0 1,0 0 6,0 0-10,0 0-6,0 0-8,-6 19 14,-5 5 14,1 3 9,-6 6 32,-2 1-25,0 3 14,0 4-24,3 2-11,4-2-6,-2 1 1,10-4 3,3-8-4,0-7-2,0-10-2,0-4-1,0-8 2,0-1 5,2 0 0,7 0 8,5 0-3,4-1-3,10-12-1,-1-1-5,4 0 2,-7 2 3,-3-1 2,-10 6-4,-5 3 6,-4 2 8,-2 1-7,0 1-9,0 0-2,0 0-2,6 0-5,-1 0-3,7 11 6,2 3 4,-3 0 2,2 0-1,-4-4-1,0-2 0,-3-1 1,-1-5 4,2-1-3,4-1 6,9 0 0,11 0-2,9-18-5,4-6-1,1-6-8,2-5-5,-6 3 0,-15 6 13,-10 5-1,-10 7 0,-6 2-9,0 4 5,0 2 0,-13 4-5,0 2-2,-5 0-5,-3 0 2,0 2 11,-2 12 3,3 1-5,5 2 0,-1-1 6,7-3 1,5 4 3,2-5-2,2 0 3,0 0 2,0-2-4,21-2 8,13-4 6,4-4-6,0 0-4,-3 0-7,-1 0 0,-5-14-29,-5-1-1,-3-2 8,-6 3-15,-3-1 13,-2 1 14,-1 1 0,-2-1 7,-2 6 3,-1 2 0,-4 2 6,0 4 17,0 0-7,0 0-5,2 0-11,-2 0 0,5 10-16,-4 10 16,-1 4 12,0 0 7,0-2-6,0-2-4,-1-4 1,-1-2-6,-3-3-1,5-2-1,0-4-2,0 0-1,-2-5-5,2 0 1,0 0 5,0 0 7,0 0 11,24-2-2,12-15-13,2-1-3,-5-1-8,-6 3 8,-12 4 0,-5 2 1,-4 0 9,-1 5 9,-1 0 1,-2 3 12,-2 2 18,0 0-19,0 0-31,0 0 0,4 7-25,-1 13 13,1 1 12,5 5 7,-2-1-1,2-4 0,0 4-6,0-6-11,-2-1-81,4-9-113</inkml:trace>
  <inkml:trace contextRef="#ctx0" brushRef="#br0" timeOffset="101582.4947">20802 4339 144,'0'0'74,"0"0"-30,0 0 14,0 0-2,0 0-6,0 0-14,0 0-16,13 0 0,-11-6 17,-2 6 7,0 0-9,0 0-14,0 0-7,0 0-14,0 0-14,0 16-10,0 10 24,0 6 7,0-4 0,0 0 2,0-3-4,0-9-2,0-3-3,0-2-5,0-3-51,0-5-48,0-3-65,6-1-108</inkml:trace>
  <inkml:trace contextRef="#ctx0" brushRef="#br0" timeOffset="101778.3706">20958 4008 337,'0'0'182,"0"0"-153,0 0-29,0 0 0,0 0-67,0 0-178,6 15 94</inkml:trace>
  <inkml:trace contextRef="#ctx0" brushRef="#br0" timeOffset="102063.6342">21158 4060 440,'0'0'108,"0"0"-67,0 0 32,0 0-2,0 0-71,0 0-3,-2 36-30,2 9 33,0 5 21,0-3 6,0-1-20,-7-9-6,3-1-1,-3-2 0,5-4-14,2-3-66,0-5-43,0-9-63,0-8-132</inkml:trace>
  <inkml:trace contextRef="#ctx0" brushRef="#br0" timeOffset="102266.5093">21066 4296 268,'0'0'341,"0"0"-268,0 0-16,0 0 5,0 0-47,0 0-15,157-39-33,-88 35-8,-11 1-34,-20 3-17,-18 0-37,-14 0-145</inkml:trace>
  <inkml:trace contextRef="#ctx0" brushRef="#br0" timeOffset="102776.6984">22065 4299 337,'0'0'50,"0"0"-41,0 0 28,0 0-25,0 0-1,0 0 46,-9 80-2,5-54-27,-1 1-8,4-3-6,1 0-7,0 0-7,0-3-28,0-7-92,13-11-191</inkml:trace>
  <inkml:trace contextRef="#ctx0" brushRef="#br0" timeOffset="102984.5877">22162 4034 44,'0'0'523,"0"0"-452,0 0-27,0 0 22,0 0-35,0 0-31,0-38-63,2 52-118,1 8-69</inkml:trace>
  <inkml:trace contextRef="#ctx0" brushRef="#br0" timeOffset="103456.3783">22513 4270 459,'0'0'80,"0"0"-67,0 0 16,0 0 14,0 0-28,0 0-15,7-29-15,-20 29-3,-18 8 11,-7 10 7,0 6 2,5 1 3,17-4-5,4-3 1,10 1-2,2-4-2,0 1 0,5 0 3,15 2 0,0-1 1,0-2-1,-9-3-6,-4 1-9,-5-2 4,-2-2 4,0-4 1,0 2 1,0-1-10,-11-1 15,-7-1 2,-8 1 25,4-3-3,-3 0 12,0-2-8,3 0-10,-1 0 1,6-2-6,3-5-9,5 3-4,6 4-40,3 0-85,0 0-172</inkml:trace>
  <inkml:trace contextRef="#ctx0" brushRef="#br0" timeOffset="104446.5274">23327 4335 194,'0'0'145,"0"0"-128,0 0 3,0 0 21,0 0-11,0 0-19,-2-46 3,2 38 7,0 0 4,0 2 5,0 0-26,-4 2-4,-10 0-4,-15 4-5,-13 0 6,-14 6 3,-8 19 20,-7 10 10,3 1-5,13 0-8,12-2 4,13-6-13,16-6-5,6-4 0,8-5 0,0-3 1,6-6-3,21-4-1,10 0-1,6 0-23,6-23-7,-1-11-12,-4-8-23,-5-4 12,-10 10-21,-11 13 75,-7 12 46,-8 11 7,3 0-47,-2 8 0,1 16 1,2 4 34,-1 2-23,3-4 13,2-4-17,1-6-6,0-5 1,2-7 5,4-4 2,8 0 15,11-7-6,7-21-15,12-8-6,2-8 1,2-10-5,0-6 0,-11-3 0,-6 5-5,-14 7-3,-13 10-13,-3 13 13,-13 8 8,0 8-1,0 2 0,0 4-2,0 0 0,-14 2-2,3 0 3,2 0-6,2 1-6,3 3 0,-4-3 2,5 1 9,-2 0 1,-2-2 2,2 1 0,-3 3 0,-1-3-3,-7 3 1,-1 0-4,-5 8-4,-1 14 6,-4 6-9,2 9 13,2 5 7,-4 2 13,6 2 2,4-2 7,5-2-18,10-2 7,2-6-2,5-6-6,24-6 5,5-6-15,6-10-3,-1-6-83,-5 0-96,-12-3-268</inkml:trace>
  <inkml:trace contextRef="#ctx0" brushRef="#br0" timeOffset="104644.4173">23437 4218 13,'0'0'564,"0"0"-477,0 0 1,0 0-21,0 0-67,133-38 0,-54 38-2,-8 0-35,-13 0-78,-18-3-104</inkml:trace>
  <inkml:trace contextRef="#ctx0" brushRef="#br0" timeOffset="107926.9419">3894 5421 210,'0'0'120,"0"0"-105,0 0 30,0 0 33,0 0-37,0 0-23,0 0 2,0 0 10,0 0-4,0 0-6,-2 0-12,-1 0-8,-4 0 0,3 0-2,-9 0-2,-12 0-3,-8 0 0,-12 0 0,-6 13-1,4 9 6,3 4 1,5 3-5,8 2 6,5-2-1,8-1 1,6-7 0,11-2-3,1-4-1,0-3-3,6-1-5,14-6 0,2-5 5,5 0 6,2 0-5,-2-7 4,0-11 2,-8-5 3,-1 2 0,-9 3-1,3-1-1,-6 7 13,1-2-13,4 1-1,-2-2-10,-2 1 0,1 6 6,-6 2 3,3 4 1,-2 2 4,-3 0 3,0 0 2,0 0-1,0 0 1,0 0 6,0 0 1,0 0-1,0 0-4,2 0-11,2 0-7,-2 16-1,5 6 8,2 0 12,2 2-7,4-1-1,8-5 3,2-1-7,6-1-3,4-2-47,0-5-54,4-9-140</inkml:trace>
  <inkml:trace contextRef="#ctx0" brushRef="#br0" timeOffset="109110.8586">5445 5564 262,'0'0'27,"0"0"-11,0 0 16,0 0-3,0 0-13,0 0-9,4-68-1,-17 64 0,-16 2-5,-11 2 0,-16 0 0,-5 10 15,-1 12 6,12 1 1,2 3 6,15-2 3,10-4-22,13 1-10,10 0-1,0-1 1,0-2 0,24-2 9,10-6-1,3-9-5,-3-1-2,-1 0-1,-2-18 5,2-13-1,6-11-2,3-13-2,3-5-1,-5-3-4,-9 0-2,-12 9-9,-13 14-8,-6 14 19,0 12 5,0 7 0,0 5-4,0 0 2,0 2-3,0 0 1,0 0-2,0 0 0,0 0 5,-2 0 1,0 0 0,2 0 1,0 0 0,-2 0 7,2 0 0,0 0 0,0 0-7,0 0 0,0 0-2,0 0-5,-8 2-7,2 18-13,-1 15 26,-5 9 11,8 5 22,2 2-14,2-1 10,0-5-12,0-5-9,12-6-7,5-8 7,5-10-2,10-7 0,7-9 6,9 0-3,-3-16-3,-5-14 0,-7-7-2,-6 0-4,-10 4 0,-5 2-6,-6 7 1,-4 7-7,-2 0-8,0 7 2,0 2 10,0 4 7,0 0 1,0 1 5,3 3 3,-3 0 13,0 0-2,0 0-12,0 0-7,0 0-1,0 0-15,0 7 0,0 9 9,0 7 7,0-2 8,-7 1-7,5 0 3,0 0 2,2 0-6,0-1-1,0-1-35,0-7-56,2-7-82</inkml:trace>
  <inkml:trace contextRef="#ctx0" brushRef="#br0" timeOffset="109308.7388">5766 5221 347,'0'0'249,"0"0"-200,0 0 14,0 0 13,0 0-76,0 0-11,-7-12-97,7 23-83,4 7-61</inkml:trace>
  <inkml:trace contextRef="#ctx0" brushRef="#br0" timeOffset="109860.6858">6187 5416 186,'0'0'31,"0"0"-6,0 0 44,0 0-3,0 0-61,0 0-5,16-4-13,-16 4 4,-6 2 9,-19 5 9,-6 2 32,-7 2 5,-1 1-16,9-1-14,8 1-12,3-2-4,13-2-1,3 0-3,3 3-5,0 1 4,16 5 5,11 1 11,2 3-4,-1-2-5,-2-1-1,-9-2-1,-5-1 1,-7-3-2,-2-5-1,-3 2-5,0-4-1,-8 2 8,-21-1 10,-7-2 62,2-3-31,14 2-11,6-3-4,6 0-2,1 0-3,0 0-10,-2 0-7,5 0-4,0 0 0,1 0-33,-1 0-41,0 4-57,-2 6-47,6-5-85</inkml:trace>
  <inkml:trace contextRef="#ctx0" brushRef="#br0" timeOffset="110183.4249">6550 5259 271,'0'0'47,"0"0"-20,0 0 18,0 0-12,0 0-33,0 0-4,5 16-13,-5 14 17,0 9 79,0 3 32,-7 2-53,-1-2-24,-3 0-18,3-4 0,2 1 1,2-6-12,1 2-5,3-7-34,0-6-88,0-10-77,13-12-184</inkml:trace>
  <inkml:trace contextRef="#ctx0" brushRef="#br0" timeOffset="110776.1755">6417 5476 355,'0'0'192,"0"0"-164,0 0 6,0 0-25,0 0-9,123-23-33,-65 23-13,0-3-5,0 3-2,-8-4-10,-5 2 10,-11-1 10,-20-2 43,-8 3 5,-6-2 13,0 2-15,0 0-3,-9-3-1,-4 5-4,-1-3-4,3 1 1,-5 2 3,-1 0 5,-4 0 8,-5 0 34,-6 0 8,-8 14 4,-8 9-32,-2 8 15,0 1-10,7 2-10,5-1-3,16-6-7,6-3-6,9-5-1,7-6 0,0-1-13,9-3-8,20-5 10,4-4 4,6 0-7,-4 0 10,-1-11 2,-1-8-4,0-6-40,1-1 39,-5-1-5,-7 3 12,-9 6 12,-10 9 33,2 5 15,-5 1-18,0 3-34,0 0-8,0 0-8,0 3 8,0 11 5,-10 8 20,4 0-10,1 5-5,5-1-2,0 1-8,0 2-8,0-5-62,15-8-38,10-13-133</inkml:trace>
  <inkml:trace contextRef="#ctx0" brushRef="#br0" timeOffset="111412.5342">6899 5402 137,'0'0'106,"0"0"-49,0 0-30,0 0-27,0 0 0,0 0-12,0-10 9,0 10 3,0 0 30,0 0-14,0 0 1,2 0 0,11 6-3,1 10 12,-1 2-5,-3 3-14,-3 0-6,-7 4-1,0 1-2,0 3-22,0-2-7,0-8 6,-7-6 11,3-9 8,2-1 4,2-3 2,-2 0 58,2 0 28,0 0-8,0-16-62,2-10-16,16-6-2,5 0-16,-2 0-9,0 10 0,-6 6 21,-3 8 6,-6 6 3,-2-2 4,1 4 4,0 0 0,4 0-2,-3 11 7,2 6-5,2 4 5,-5 4 3,-3-1-2,0 2-13,-1 3 1,4 1-5,0-2-64,1-6-132</inkml:trace>
  <inkml:trace contextRef="#ctx0" brushRef="#br0" timeOffset="112216.782">7493 5486 14,'0'0'60,"0"0"-21,0 0 4,0 0 12,0 0-17,0 0-27,0 4-3,-2-4-3,2 0-5,-2 0-3,2 0-11,0 0 1,0 0 9,0 2 3,0 0-5,0 0-2,0 2 8,-2 0 12,-3-2 8,5 3-2,0-3-7,0-1-4,0-1-6,0 0 2,0 0-3,0 0-10,0 0-15,0 0-1,0 0 13,0 0-5,0 0-50,0 0 68,0 0 40,0 0-25,0 0-1,0 0 11,0 6 22,0 2-12,0 1-13,0-1-4,0-5-10,0 1 0,0-2 0,3-2 0,7 0 2,4 0-9,4 0-1,2-13-4,0-8 2,-2-3 2,-7 0 2,-4 2 5,-7 4 1,0 4 9,0 5-11,-9 2-6,-18 7-6,-8 0 0,-8 2 6,1 18 5,-1 6 29,10 3-14,8-2 12,8-3-5,12-2-8,5-1-10,0-2 5,7-1 12,21-1 3,8-3-1,2-2-14,3-6-7,-1-2-7,2-4-40,1 0-88,-4 0-199</inkml:trace>
  <inkml:trace contextRef="#ctx0" brushRef="#br0" timeOffset="112666.806">7723 5624 111,'0'0'228,"0"0"-198,0 0 18,0 0 23,0 0-61,0 0-10,100-4-2,-72-6 2,-2-1 3,-6-2-2,-2-2 0,-7-2 0,-4-3-1,-3 0-4,-2-2-15,-2 4-7,0 4 2,0 4 14,0 6 4,0 2 6,-18 2 0,-6 0 19,-12 9 24,-4 12 6,-2 5 9,3 4-1,6-1-8,12-4-16,5-3-20,11 1-9,5-3 0,2-1 6,36-5 11,16-5-2,15-9-19,9 0-6,-3-14-40,-4-14-20,-14-8-54,-15-4-195</inkml:trace>
  <inkml:trace contextRef="#ctx0" brushRef="#br0" timeOffset="113798.2443">8842 5378 91,'0'0'62,"0"0"-20,0 0 18,0 0-11,0 0-7,0 0-6,-127 17 31,89 6-16,2 1 3,7 4-16,11-4-23,3 0-6,13-1-8,2 0 0,0-1 5,27-4 2,15-4 3,6-8-11,-1-6-2,-8 0-9,-10 0 2,-12-20 9,-3-8-1,-5-3 1,-9-1 4,0-2 1,-2 3-5,-21 7-2,1 0 2,-2 6 1,1 8 3,7-2 13,3 3 7,5 6-13,5-1 22,3 4 8,0 0-20,0 0-16,0 0 4,9 0-9,25 0 0,17 0 0,15 0 2,12 0-2,5 0-1,2 0-5,-4-4-11,-6-7-12,-15 2 8,-15 1-16,-20 1 12,-12 2 21,-11 1 4,-2-3 0,0 4-6,-15-5-5,-15 1-6,-6 2-7,1-2-8,8 4 7,8-1 7,9-1 11,-1 1 7,5-1 3,-2 2 0,4 3 15,2 0 19,2 0-12,-9 7-25,-9 18 0,-8 18 23,-1 10 40,-2 5 4,2 7-26,5-1 12,1-4-18,4-6-2,1-6-24,5-3-2,3-3-2,2-8-4,2-4-1,4-7-42,0-2-69,0-12-85,0-9-151</inkml:trace>
  <inkml:trace contextRef="#ctx0" brushRef="#br0" timeOffset="113972.5946">9125 5624 518,'0'0'201,"0"0"-108,0 0-35,0 0-47,150-38-11,-82 28-67,2-6-139,-9-3-329</inkml:trace>
  <inkml:trace contextRef="#ctx0" brushRef="#br0" timeOffset="116656.4717">10866 5460 180,'0'0'259,"0"0"-228,0 0-31,0 0 12,0 0 14,0 0-26,0 0-3,0 0-2,0 19 5,0-19 1,0 0 0,0 0 17,0 0 13,0 0-2,0 0-13,0 0-4,0 3-3,0-3-9,0 2-7,0-2 0,0 4-3,-4 0-7,-5 3 6,-7 0 11,-1-2 1,3-3 2,7-2-2,3 0 17,0 0 33,4-9-10,0-11-24,0 3-17,4 3-7,16 5-30,-5 3-78,1 2-230</inkml:trace>
  <inkml:trace contextRef="#ctx0" brushRef="#br0" timeOffset="117202.2786">11480 5416 241,'0'0'85,"0"0"-30,0 0 11,0 0 1,0 0-11,0 0-51,-43-28-5,-4 54 0,-6 6 8,0 6 29,12 3-18,12-6 0,11 0-14,11-6 1,7-4-5,0-1 3,23-6 8,12-6-5,10-8-7,4-4-5,3 0-2,-4-22 0,-5-13 7,-5-2 5,-9-5 0,-15-4 30,-10 11 35,-4 3-30,-5 6-24,-17 8 5,-3 2-12,5 4-4,7 4-4,7 2-1,2 6-18,4 0-76,0 0-109,23 11-19,4 6-59</inkml:trace>
  <inkml:trace contextRef="#ctx0" brushRef="#br0" timeOffset="118026.3501">12382 5257 57,'0'0'214,"0"0"-168,0 0-16,0 0 27,0 0 12,0 0-28,16-10-7,-16 10-8,0 0-10,0 0-16,-16 5-4,-28 14 4,-23 12 29,-16 4 15,0 3-22,15 1-15,14-3-3,18-4-2,9-6-2,12-9-9,8-8-16,7-5-5,0-4-3,9 0 33,25 0 10,8 0-9,5-1 0,-5-4-1,-2 1 0,-6 1 0,-8 3-1,-6 0-1,-4 0-15,-2 13-7,-4-1 1,2 0-13,-3-3 17,-5-6 8,-3-1 7,2-2 4,-3 0 1,0 0 21,6 0 22,0-3-37,1-10 16,1-1-5,3-4 10,3-6 5,-3-4 20,0 0-16,-2-2-2,-5 0-11,-1 2 4,-3 2-19,2 6-5,0 8 1,-2 1 2,0 9 6,0 1-4,0 1-6,0 0-3,0 0-5,0 0-12,0 16-11,-2 14 28,-20 14 10,-5 8 15,-4 2-2,2 3 0,0-3-14,2 1-2,0-2-3,7-6-4,3-6-7,5-9-58,5-8-20,3-6-24,4-9-36,0-9-32,0 0-161</inkml:trace>
  <inkml:trace contextRef="#ctx0" brushRef="#br0" timeOffset="120808.6388">12799 5595 381,'0'0'105,"0"0"-100,0 0 4,0 0 35,0 0-19,0 0-14,45-54-9,-26 47-2,6 3 0,-5 4 8,0 0-6,-2 7-2,-3 15-9,-1 3 8,-3 6 1,-7-1-1,-4-2 0,0 2-3,0-2 4,0-2 0,0-4 0,-6-5 0,6-10 0,0-5 0,0-2 0,0 0 7,0 0 26,0 0 29,0-18-16,0-11-34,2 0-8,16-5-2,3 0-2,2 0-2,6-1-5,5 7-8,-1 5-9,-4 7 9,-4 9 11,-7 5 1,-5 2-3,-3 0-5,-7 16-5,0 11 7,-1 2 4,-2 3 3,0-2 2,0-5 0,0-5 2,0-8 0,-2-7-4,2 0 2,0-5 0,-3 0 3,3 0 6,0 0 5,0 0 19,0-13 0,0-11-33,18-10-11,9-8-10,6-8-1,10 4-14,-3 8 9,-7 14 23,-8 12 4,-13 12 11,-2 0-11,-3 16 3,0 16-3,-1 2 17,-4 0 5,-2 0-4,0-5-4,0-6 4,0-2-6,0-7 1,0-3-4,0-1-3,0-2-1,0 1-5,2-3-17,10 0-35,-1-5-41,5-1-117</inkml:trace>
  <inkml:trace contextRef="#ctx0" brushRef="#br0" timeOffset="122595.3934">14595 5291 105,'0'0'50,"0"0"-12,0 0-6,0 0 29,0 0-21,0 0-9,-8-120 1,1 102-19,-2 6-6,2 7 30,3 5-23,-5 0-14,-7 2-8,-5 23-1,-18 18 9,-3 8 45,0 6 15,3 1-19,8 4-7,12 0 2,1-1-11,7-1-2,3-9-19,4-7 0,2-3-1,-1-7 0,2-5 0,-6-8 0,-2-1-3,0-6-48,-5-4-41,6-10-79,-1 0-137</inkml:trace>
  <inkml:trace contextRef="#ctx0" brushRef="#br0" timeOffset="123816.8452">14284 5516 437,'0'0'84,"0"0"-73,0 0 9,113-14-12,-62 14-1,3 6-6,-9 16-1,-7 7-5,-15 3-3,-7 1 4,-9 2 0,-7-3-2,0-2 1,0-8 0,-7-4 0,-3-9 3,3-2 2,5-5 1,-3-2 5,5 0 17,0 0 17,0-21-7,0-8-29,7-5-4,13 0-6,6 7 5,8 10 1,4 4-3,9 5-4,0 0 4,-1 4 2,-3 1 1,-12 0-2,-13 3 2,-12 0-1,-4 0-3,-2 0-11,0 10-4,0 10 10,0 6 4,-6-1 5,-1-4 1,3-1-1,4-1-3,0-3-11,0-2 14,13-6 0,15-4 0,6-4-3,3 0-7,-8-3-7,-9-14-1,-7-7-6,-11-1-9,-2 4-9,-9-1 37,-16 4-1,-5 4 6,3 5 1,3 1 36,9 7 4,7-2-2,5 3 11,3-1-2,0 1-13,0 0-11,0 0-11,0 0-9,0 0 4,0-3-4,0 2 10,21-4 8,12 0-17,11-3-5,10-1 3,-5 2-3,-7-2-12,-8 3-18,-16 5 6,-9 1 14,-7 0-14,-2 0-18,0 0 14,1 0-3,-1 1 16,0 17 9,0 5 1,0 4 5,0 2 1,0-2 4,0-2 1,0-1-2,0-1-2,-3-6 2,-2-5-1,3-4-1,0-4-2,0-2-5,2-2 5,0 0 11,0 0 26,0-14 11,21-12-48,11-8-10,2-5 0,1 5-15,-6 6 6,-2 10 16,-10 11 3,0 4 6,-4 3 8,3 0-2,-3 0-4,3 17 0,-8 3-5,1 1-3,-5 2 2,-2-4 0,-2 0-1,0-5-1,0-4-2,0-2-4,0-6 1,0 0 3,-2-2 1,0 0 1,0 0 9,0 0 10,2-9 4,0-8-14,0-8-9,16 4-15,3-1 11,6 3-1,0 7 3,-1 0 0,-3 7 2,-2-2 4,-6 6 16,-8 1 13,-2 0-7,-3 0-26,1 0-5,2 3-3,1 11 8,1 6 4,-5 5-4,0 5-41,0-6-90,0-6-245</inkml:trace>
  <inkml:trace contextRef="#ctx0" brushRef="#br0" timeOffset="124192.2905">16383 5337 347,'0'0'131,"0"0"-75,0 0-5,0 0-51,0 0-4,0 0 4,-6 116 48,-6-70 3,1 0-20,-2-5-11,-4 4-10,-1-3-6,-4 2-4,-3 2-67,-7-8-34,5-8-81,5-14-169</inkml:trace>
  <inkml:trace contextRef="#ctx0" brushRef="#br0" timeOffset="125085.3732">16140 5584 336,'0'0'143,"0"0"-98,0 0-29,177-50 4,-99 36-20,-5 7 0,-10-2-15,-10 5-19,-17-4 1,-7 2 13,-7-4 4,-11 4 16,2-2 0,-5 2 1,-6 0-1,2 2-2,-4 2 1,0-1 1,0-2 5,0 5-3,0-2 0,0 0 14,0 2 10,0-6 2,0 4 4,2-1-7,-2 3-1,2-7 8,-2 2 3,2 2-14,-2-1-12,0 4 1,0 0-6,0 0-4,0 0-5,0 0-12,0 7-5,0 20-3,-10 7 24,-6 9 1,0-4 12,3 1 1,-3 0-6,0-1 1,-7-1-5,0-6 2,1-3-5,3-12-2,6-5-7,7-8-10,4-4 3,2 0 16,0 0 12,4-22-12,25-10-6,3-2-20,3-1 12,-6 14 6,-13 8 8,-1 9 2,-6 4 13,0 0-4,-1 0-11,1 12-1,5 11 0,-3-3 2,0 2 0,3-3 0,-3-2 0,7-5-1,7-4-14,2-6-17,8-2-27,0 0-23,-1-12 5,-3-12 37,0-8 8,-4-2 16,-2-5-29,-10-1-17,-9 4-8,-6 4 39,0 6 11,0 10 19,-13 6 12,-3 6 32,6 4-3,-3 0 16,-4 0-6,2 16-6,-7 9 13,1 4 6,1 2 9,7 0 4,4-1-32,7-3-19,2-6-3,0 0-2,15-3 23,17-6-7,8-7-12,6-2-11,4-3-14,-6 0-15,-8-19-100,-9-6-88</inkml:trace>
  <inkml:trace contextRef="#ctx0" brushRef="#br0" timeOffset="127070.4216">17899 5562 30,'0'0'428,"0"0"-357,0 0-26,0 0 8,0 0-9,0 0-33,29-2-11,-18 4-8,-1 12-2,0 5 3,1 4 3,-8 5-4,2 4 4,-3 1 4,-2-1-2,0-5 2,0-1-5,0-9-4,0-2-20,-5-10 8,0-1 6,1-4 7,4 0 8,0 0 22,0-2 46,0-17-29,0-10-32,0-9-7,22-7-7,10 0-25,3-1-9,4 11 13,0 11 17,-7 12 8,-5 12 3,-1 0-3,-8 6 2,2 22-8,-9 11 4,-2 0 2,-6 6 3,-3-1 4,0-6-2,-6-2-2,-9-8 0,-3-8-4,5-6 2,2-7-1,4-4-5,2-3 8,1 0 2,0 0 13,4-14 10,0-16-19,2-8-3,18-6-3,6-4-4,6 4-4,4 2-17,-3 8 25,-2 8 0,-2 7 0,-9 6 3,-3 8 26,-3 5 9,0 6 18,-2 22-56,3 9-5,-4-4 5,-3 2 2,-1-6 4,2-3-2,0-2-1,1-4 0,-2-6 3,7-2 0,6-5 2,7-5 2,12-2-1,10 0-9,6-6-8,-6-12-2,0-6 10,-8-2 1,-11-6 0,-9 1-1,-11 2-2,-7 0-6,-4 5 1,0 7 3,-23 2-5,-6 11-9,0 4-3,0 0 5,2 7 8,2 10 1,2 9 7,3 3 1,3-1 20,6 2-2,5-5 0,6 1-2,0-6-4,0-1 1,17-3-2,14-6 6,19-6 0,12-4-2,19 0-15,6-6-1,-1-18-26,-6-8-9,-13-4 1,-12 2-2,-15 5 8,-10 5 0,-12 6 12,-11 0 3,-7 5-6,0 0 15,0 1 0,0 5-1,-3-2 1,-10 2 1,-6 7-3,-2-5 3,-3 5 1,-1 0 1,-5 0 1,6 0 10,-3 5 4,3 8-3,-5 6 2,2 2 0,5 4 9,6-1-4,6-5-10,3-2 0,5-3-2,2-4 0,0-2 2,0-3 3,22-2 3,13-3-14,10 0-2,9 0-43,-6-16 3,-7 6-5,-18-1 43,-8 9 4,-11 2 39,-3 0-10,2 0-20,0 0-7,1 2-1,1 9-2,-1-1-8,7 0-81,-1-4-175</inkml:trace>
  <inkml:trace contextRef="#ctx0" brushRef="#br0" timeOffset="127490.4374">19614 5560 342,'0'0'152,"0"0"-152,0 0-27,0 0 26,0 0 1,19 104 3,-19-76-2,0-1 2,0-5-3,0-5 1,0-5-1,0-1-2,-8-5 2,0-4 1,7-2 0,-1 0 7,2 0 18,0-22 6,0-10-28,23-6-4,7 0-15,3 3-1,-6 15 16,-9 11 8,-7 9 32,-5 0-28,4 1-10,-1 18-2,-3 0 17,2 1 5,0 1 3,-1-4 2,0 2-15,4-4-6,-7 0 2,5-3-8,-1-2-6,4-3-46,5-7-76,2 0-291</inkml:trace>
  <inkml:trace contextRef="#ctx0" brushRef="#br0" timeOffset="128452.2393">20837 5550 128,'0'0'133,"0"0"-77,0 0 17,0 0 7,0 0-18,0 0-2,0 0 1,0 0 3,0 0-4,0 0-16,0 0-36,0 0-8,0 14-24,0 18-18,0 14 36,0 4 6,0 5 5,-6-3 8,-2-2-4,2-4-2,0-6-1,-3-4-2,1-8-4,0-3-28,3-10-56,1-4-19,4-11-33,0 0-39,0-14 32</inkml:trace>
  <inkml:trace contextRef="#ctx0" brushRef="#br0" timeOffset="128714.3585">20872 5566 353,'0'0'105,"0"0"-34,0 0-11,0 0-34,0 0-25,0 0-1,150-53-2,-116 53 1,-3 15-3,-9 11-2,-7 6-1,-12 2 5,-3-4-3,0 0 5,-14-7 5,-7-2 2,2-4 1,-1-8-2,-2 2 1,-7-9 2,-9 0-9,-8-2-34,-8 0-58,5-10-105</inkml:trace>
  <inkml:trace contextRef="#ctx0" brushRef="#br0" timeOffset="129628.8602">21644 5518 175,'0'0'69,"0"0"-53,0 0-1,0 0 4,0 0-19,0 0 2,-71 16-2,40 10 47,-7 6 7,-1 3 9,7 1-32,3-4-8,6-6-10,9-2-8,10-6-5,4-4 3,0-2-3,11-5-15,21-7 14,12 0-7,6 0-27,-4-23-18,-11-9 0,-8-2 29,-15-7 17,-12 6-2,0 4 9,-2 12 7,-23 4 3,-6 8-10,-7 2 0,0 3 2,6 2 5,13 0 9,10 0 3,9 0 7,0 0 5,0 0 21,9 0 0,27 0-21,17 0-20,12 0-2,10 0-6,1 0-3,-2-2-2,-6-3-6,-14 2 2,-16 2-2,-13 1-4,-18 0 7,-7 0 2,0 0-7,-1 0-37,-30 7-26,-11 9 67,-8 6 6,4 2 0,11 0-5,8-1-1,6-7-3,13-2-3,3-4 7,5 2-1,3-2 6,19 4 19,8-2 7,-3 4-18,-4 0-5,-7-2-3,-5 4-3,-5-2-7,-6 1-3,0-2 4,-2-1 1,-27 1 8,-9-4 24,-7-1-1,-5-1 22,4-5-21,9-3-9,8-1-10,8 0-5,14 0-8,7-16-47,17-8-271</inkml:trace>
  <inkml:trace contextRef="#ctx0" brushRef="#br0" timeOffset="129959.3801">22260 5677 24,'0'0'393,"0"0"-288,0 0-23,0 0-15,0 0-30,0 0-37,19-11-7,-19 13-12,0 15-6,0 5 23,-2 6 2,-9 0 34,3 0 14,-3-6-22,3-2-18,2-6-3,-1 0-5,3-1-57,1-6-55,3-7-137</inkml:trace>
  <inkml:trace contextRef="#ctx0" brushRef="#br0" timeOffset="130130.2727">22367 5421 604,'0'0'179,"0"0"-148,0 0-31,0 0 0,0 0-47,0 0-157,30 13-204</inkml:trace>
  <inkml:trace contextRef="#ctx0" brushRef="#br0" timeOffset="130776.4269">22491 5421 142,'0'0'28,"0"0"-9,0 0 25,0 0 34,0 0-8,0 0 7,0 0 11,0 0 1,0 0 3,0 0-21,0 0-63,0 13-8,0 17-28,-4 10 28,-5 8 22,3 3-11,1-5-1,0-3-2,5 0-8,0-1 7,0-2-7,0-3-51,0-5-64,0-11-43,5-8-102</inkml:trace>
  <inkml:trace contextRef="#ctx0" brushRef="#br0" timeOffset="131150.6688">22468 5691 473,'0'0'100,"0"0"-62,0 0-18,137-50-7,-73 43-13,-1 5-2,-6 1-15,-6-1 2,-12 0-7,-14 2-6,-14-3 21,-11 3 7,0 0 2,0 0 1,0-2 9,0 2 7,0 0-2,0 0-8,0 0-6,0 0 2,0 0-5,2 0-3,-2 7-9,0 9 12,0 5 17,-5 5 1,-8 3 4,-3-3-13,1 2-4,-1-2 1,3 1-6,4-6-44,4-3-65,5-10-70,0-8-174</inkml:trace>
  <inkml:trace contextRef="#ctx0" brushRef="#br0" timeOffset="131317.5674">22997 5304 338,'0'0'398,"0"0"-317,0 0-56,0 0-25,0 0-11,0 0-155,16 13-313</inkml:trace>
  <inkml:trace contextRef="#ctx0" brushRef="#br0" timeOffset="132134.9803">23218 5592 422,'0'0'130,"0"0"-92,0 0-21,0 0-17,0 0-11,0 0 0,-77 54 11,35-20 7,7 3 11,6-4-1,12-1-12,5-5-1,10-5-1,2-2 7,0-6 4,12-4-12,12-8 2,10-2-4,-3 0-12,-6-16-11,-4-14 4,-3-8-4,-7-6-2,0 6 11,-2 9 2,-6 11 11,-1 8 0,-2 6-7,0 0-7,0 3 6,0-2 9,0 3 2,0 0 0,0 0 5,0 0 14,0 0 3,2 0-5,4 0 0,10-1 0,8-1-19,11-1-2,6-1 0,-3 4-3,-5-1 2,1 1-3,-9 0 3,-7 0 0,-5 0-3,-6 11-9,-3 10 0,-4 5 2,0 6 12,0 0 1,0-3 9,-9-2-3,-4-3 0,-1-3-4,5-4 2,1-5-4,-1-4-7,4-2-17,3-6-10,2 0-1,0 0 35,0-8 27,0-18 1,9-9-27,18-11-2,4-1-13,3 3 2,-4 10 12,-4 13 1,-7 9 24,1 5-2,1 0 3,-4 7-3,0 0 0,-5 0-16,-6 21-7,1 7 0,-7 2 9,0 0 10,0 0 1,0-2-11,0-2-1,0 2-2,0-2-6,0 0-28,0-9-120,3-12-261</inkml:trace>
  <inkml:trace contextRef="#ctx0" brushRef="#br0" timeOffset="132495.1526">23944 5390 220,'0'0'232,"0"0"-197,0 0 2,0 0-12,0 0-8,0 0-17,117-32 0,-99 32-5,-1 8 3,-5 9-5,-6 9 3,-1 3 0,-5 3 4,0 6 14,-5-1 4,-13 1 3,1 1-4,-4 0-10,3-3-1,-1 0-6,1-4-5,2-1-43,2-8-12,5 0-71,3-8-105</inkml:trace>
  <inkml:trace contextRef="#ctx0" brushRef="#br0" timeOffset="132626.073">23944 6021 29,'0'0'82,"0"0"-82,0 0-85</inkml:trace>
  <inkml:trace contextRef="#ctx0" brushRef="#br0" timeOffset="133027.5243">23976 6350 658,'0'0'220,"0"0"-153,0 0-26,0 0-18,0 0-23,0 0-61,31-5-148,-4 2-191</inkml:trace>
  <inkml:trace contextRef="#ctx0" brushRef="#br0" timeOffset="159890.1093">5683 8149 14,'0'0'22,"0"0"-20,0 0-1,0 0 30,0 0 28,0 0-2,0 0 6,0 0 7,0-2-18,0 2-8,0 0-6,0 0-6,0 0-3,0 0-4,0 0-1,0 0 3,0 0 6,0 0-1,14 0-7,17 0-20,20 9 12,23 0 11,15 1-11,0-3-11,0-2-2,-8 2-1,-14-6-6,-14 3 4,-19 0-1,-15-2 2,-14-2-2,-5 0-7,0 0 7,0 0 15,0 0 3,0 0-8,0 0-9,-4 0-1,-1 0-1,0 0-14,3 0-52,-2 0-93,4 0-131</inkml:trace>
  <inkml:trace contextRef="#ctx0" brushRef="#br0" timeOffset="160220.0253">6093 8122 413,'0'0'54,"0"0"-49,0 0 21,0 0 35,0 0-30,0 0-31,-6-3-18,6 35 18,0 14 8,0 13 36,0 3 16,0 3-6,-13 0-21,-5-2-8,2-4-15,0-2-6,6-8-3,0-4 5,6-10-6,4-10 0,0-9-25,0-4-37,0-6-44,4-6-50,21-8-187</inkml:trace>
  <inkml:trace contextRef="#ctx0" brushRef="#br0" timeOffset="160623.6152">6613 8470 512,'0'0'96,"0"0"-75,0 0 8,0 0 19,0 0-17,0 0-27,11-12-4,-4 12-12,6 0-3,9 0 15,16 0 2,9 0 0,9 0 1,-3 0-2,-6 6-1,-5 0-25,-7 0-45,-4 3-23,-10-4-21,-5 2-93</inkml:trace>
  <inkml:trace contextRef="#ctx0" brushRef="#br0" timeOffset="160859.5143">6640 8724 610,'0'0'121,"0"0"-120,0 0 47,0 0 11,0 0-41,0 0-16,101 5 0,-53-5-1,4 0 0,10 0-2,5 0-1,-5 0-41,-6-3-38,-18-2-55,-16-4-96</inkml:trace>
  <inkml:trace contextRef="#ctx0" brushRef="#br0" timeOffset="161360.2513">7375 8332 525,'0'0'48,"0"0"-39,0 0-1,0 0 9,0 0-17,159-109-13,-104 109-2,-6 0 6,-11 8 1,-14 17-3,-9 1-8,-9 10-1,-6 4 6,0 2 12,-12 2 2,-14-2 17,-8 0-3,-1-6-3,-1-2-1,1-1 3,2-3 12,8-5-2,6-6-5,9-7-2,3-7-1,7-1-4,0-4 2,0 3 6,0-1-6,9 0-1,20 1 18,16 1 8,8-4-10,5 0-19,-5 0-5,-9 0-4,-7 0-39,-8 0-80,-7 0-77,-2 3-184</inkml:trace>
  <inkml:trace contextRef="#ctx0" brushRef="#br0" timeOffset="161690.0481">8100 8402 382,'0'0'132,"0"0"-104,0 0 19,0 0 23,0 0-34,0 0-28,14-7-5,-14 7 6,0 0-7,0 9-2,0 5 0,0 8 2,0 6 35,0 3 10,-5 2-6,-2-3-21,2 0-14,5-4-6,0 1 0,0-1-37,0-2-70,19-11-65,3-11-107</inkml:trace>
  <inkml:trace contextRef="#ctx0" brushRef="#br0" timeOffset="161922.9283">8361 8382 359,'0'0'181,"0"0"-133,0 0-41,0 0 5,0 0-10,0 0 25,-2 96 39,-14-50-14,0 0-5,-2-1-12,5-3-26,2-3-9,2-2 0,5-5-74,4-6-38,0-15-73,0-11-105</inkml:trace>
  <inkml:trace contextRef="#ctx0" brushRef="#br0" timeOffset="162155.788">8084 8441 382,'0'0'167,"0"0"-99,0 0 39,0 0-11,0 0-65,0 0-31,138-19-8,-51 13 1,0-3-13,-6 2-18,-17-1-8,-17 2-63,-16 2-67,-11 4-176</inkml:trace>
  <inkml:trace contextRef="#ctx0" brushRef="#br0" timeOffset="162859.6725">9154 8296 3,'0'0'430,"0"0"-357,0 0-55,0 0 37,0 0-18,0 0-24,2-35-13,-6 35-7,-32 0-8,-13 18 4,-13 13 11,4 1 3,14 0-2,15-2-1,17-2-6,12-2-2,0 2-3,9-3-6,23 2 7,5 1 6,-3-5-2,-8-2 6,-11-3-3,-7-6-16,-6-2-6,-2-1 13,0-2 11,-22 5 1,-12 0 29,-1 1 24,-1-4-7,2 0 8,8-6-3,6-3-5,9 0-3,6 0 0,5 0-4,0 0-19,0-14-20,16-11-105,15-3-174</inkml:trace>
  <inkml:trace contextRef="#ctx0" brushRef="#br0" timeOffset="163264.4839">9204 8640 481,'0'0'33,"0"0"-32,0 0 29,0 0-10,139-51-15,-105 38 1,-5-1-1,-4-2-4,-5-4 2,-7-2-1,-3-4 1,-6 1 9,-4-2 8,0 7 1,0 6-5,-4 5-4,-13 8-5,1 1-6,-5 0 1,-10 10 31,-5 14-25,-3 8 12,10-2 17,11-4-5,13-2-12,5-4-5,0-2-9,26 2 8,13-5 1,13-6 1,0-4-16,-3-5-4,-2 0-75,0 0-70,-8-9-148</inkml:trace>
  <inkml:trace contextRef="#ctx0" brushRef="#br0" timeOffset="171638.3923">10043 8666 76,'0'0'97,"0"0"-56,0 0-23,0 0 1,0 0-2,0 0 3,0 0 4,5-2 1,-5 2-4,0 0 4,2 0 9,-2 0-2,0 0-1,3-1 8,-3-1-6,0 2-6,0-2-2,0 2-5,0 0-3,0 0-2,0 0-4,0 0-3,0 0 1,0 0-5,0 0 0,0-2 6,2-3-4,0-5-6,3 0 0,1-4 0,-2-1 1,1 1-1,0-3 2,-3 3-2,0 1-1,-2 0-2,0 3 3,0 2-7,-2-2 4,-14 0-1,1 1 0,-3 0 2,-5 3 1,6 1 0,-1 5 0,3-1 1,2 1-5,3 0-1,-4 0 2,3 0 4,-4 10 6,-1 6 1,-2 8-3,-1 0 11,-2 4-6,1 4 4,0 2 2,2 2-6,5 3 8,1-3-8,6-6-5,6-4 2,0-6-4,0-2 6,0-4 11,27-2 12,13-3 1,6-7-7,4-2-8,-10 0-1,-13 0-10,-3 0 1,0-11-7,8-5-48,8-10-102,2-4-73,-2-5-234</inkml:trace>
  <inkml:trace contextRef="#ctx0" brushRef="#br0" timeOffset="187321.6389">13829 8582 333,'0'0'63,"0"0"-56,0 0-1,0 0 58,0 0-26,0 0-30,0 0-3,0 0 5,0 0-10,0 0 4,0 0 9,0 0 8,0 0 1,0 0-10,0-4 4,0-2-1,0 0-2,0 0-3,0 3 9,0 1-5,0 2-3,0 0 3,2 0-11,-2 0-3,2 0-6,2 0-12,1 9 5,2 16 7,2 3 6,-1 2-1,-1-1 1,3 3 3,0 3 1,2-3-3,3 2 3,0-6-4,1-5 0,0-4 5,-3-5-5,0-4-1,1-4 1,-7-4 1,-1-2 4,2 0 12,-1 0-8,3-8-4,4-12-3,-1-3-2,0-6-3,1-3-7,-1-6-12,5 1 19,-3 2-18,3 3 15,-6 6 6,1 1 0,-7 8 0,-4 2 0,1 3 14,-3 7-7,0-2 2,0 3-3,0 1-6,0 0-1,0 1-4,0 2 4,0 0-1,0 0-7,0 0 2,0 0 4,0 0 3,0 0-2,0 0 1,0 0-7,0 0 2,0 0-2,0 0 3,-7 0 2,-6 0 3,-3 7-1,5 0 1,2 1 0,1-2 1,3 0 0,1 0-1,1 0 2,-5 2-2,7 4 3,-6 1-2,7-2 5,0-1-2,0 2 2,0-1 0,0 1 0,12-3-3,-1 2-2,4-4-1,3 3-6,5 1-56,7-10-24,4-1-117</inkml:trace>
  <inkml:trace contextRef="#ctx0" brushRef="#br0" timeOffset="199002.5271">14567 8779 195,'0'0'67,"0"0"-49,0 0 20,0 0-11,0 0-7,0 0-17,0 0-3,-3-55-3,3 50 3,0 1 1,2-1-1,-2 3 9,1 2-9,-1 0 1,0 0 7,0 0 16,0 0-5,0 0 2,0 0 3,0 0-10,0 0-2,0 0-2,0 0-3,0 0-7,0 0 0,0 0-1,0 0-1,0 0 2,0 0 2,0 0 10,0 0 10,0 0 5,0 0-7,0 0-11,0 0-2,4 0 3,3 0 5,10 0 11,12 0 2,4 0-2,4 0-11,-13 0-8,-8 0-7,-10 2-2,-1-2-15,-2 2-17,7 3-6,2 2-2,4 0-8,-4 2-12,-2 7-29,-7-5-47,-3 3-98</inkml:trace>
  <inkml:trace contextRef="#ctx0" brushRef="#br0" timeOffset="199281.3532">14491 8927 402,'0'0'125,"0"0"-111,0 0 11,0 0 20,0 0-24,0 0-21,-6 5-7,18 0-3,18 2-5,9 2 15,11-1 3,-1 0 1,-9-4 2,-5 1-6,-1-4-11,3-1-2,4 0-31,-1 0-72,0 0-168</inkml:trace>
  <inkml:trace contextRef="#ctx0" brushRef="#br0" timeOffset="200005.8454">15363 8560 87,'0'0'130,"0"0"-93,0 0 11,0 0 2,0 0-10,0 0 14,4-22-35,-4 22-4,0 0 17,0 0-3,0 0-26,0 2-3,-2 20-3,-18 10 3,-3 10 41,2 0-7,0 1-8,9-6-13,8-2-2,4-5-7,0-4 1,0-6-5,8-3-10,4-8-25,5-5 7,-2-2 27,5-2 1,2-4 0,2-19 0,3-8-19,-5 3 6,-3 4 12,-2 8 0,-6 6 1,-6 6 3,0 4 4,-5 0-7,2 0-7,4 0-11,3 4 13,5 12 5,3 0 5,1 3-4,5 0 4,-4-3-1,0-2 0,-4-5-3,-6-2 2,-2-7 9,-2 0 30,5 0 18,6-16 1,1-12-50,4-10-4,-5-5 6,-8-5-3,-3 3-8,-5 4 6,0 9 8,0 8 7,-18 6-15,-6 6-5,-8 2-3,3-2-1,7 9-9,11-2-30,9 5-14,2 0-34,0 0-39,9 8-35,11 6 52,-4 4-68</inkml:trace>
  <inkml:trace contextRef="#ctx0" brushRef="#br0" timeOffset="201123.5701">15937 8668 332,'0'0'69,"0"0"-37,0 0-25,0 0 58,0 0 4,0 0-40,0 0-29,-6-7-8,6 24-12,1 8 20,14 5 7,-2 4 3,3-2 4,1 2-11,6-2-1,3-2 4,3-7-5,-6-6-1,-8-8-5,-6-6 5,-4-3 0,-1 0 18,5-10 38,4-24-39,5-12-4,-1-12 0,2-6 6,-3-7-5,-1 1-12,1 8 12,-10 10-4,1 11 13,-7 9-11,0 11-9,0 4 0,0 8-2,0 3 1,0 3 0,0-1 1,0 1-3,0-1 2,0 0-2,0 0 2,0 1 0,0-1-1,0 1 0,0-1-1,0-4 5,0 4 3,-2-4 2,-3-2-1,1-1-5,0-1-3,-1 0-1,2 1 0,1 4 0,2 1 1,-2 6-1,0-1-1,0-1 0,0 2 0,2 0 0,0 0 1,0 0 0,0 0 2,0 0-2,0 0-2,0 0 1,0 0 0,13 0 0,38 0-6,43 0 7,43 0 5,41 0-1,13 0-1,10 0-3,-8 0 1,-23 0-1,-36 0 1,-47 0-2,-39 0 2,-32 0 6,-14 0-5,-2 0-1,0 0-1,0 0-6,0 0-12,0 0-32,0 5-12,0-1-29,0 6-14,0 5 56,0 0 5,0 8-44,0-3-39,0-2-127</inkml:trace>
  <inkml:trace contextRef="#ctx0" brushRef="#br0" timeOffset="201852.7876">16936 8751 200,'0'0'79,"0"0"-72,0 0 6,0 0 13,0 0 34,0 0-8,5-2 11,-3-4 5,0-2-16,0-1-15,1-2-14,-1-1-9,0-5-9,-2 4-5,0-3 0,0-1-3,0 1 1,0 2-10,0 5 4,0 2 6,0 5-6,-2 2-1,-14 0-1,-8 0 2,-12 2 2,-6 19 6,-2 0 5,3 6-4,7 3 4,12-6 4,7-1-7,8-5 2,7-6-1,0 0-3,0 0 0,11 1 3,12-4-2,-4 3-2,-5-9-3,-6-1 2,-3 0 1,-3-2 1,3 0-8,6 0 8,4-7-6,4-14-2,1-7-23,-1 0 8,0 3 10,-9 7-19,0 8 32,-8 7 28,-2 3 9,0 0-29,0 0-8,0 0-7,0 5-8,0 14 15,0 2 4,0 2 6,0 1-4,4-2-3,12 0-3,4-6-22,13-8-69,15-8-75</inkml:trace>
  <inkml:trace contextRef="#ctx0" brushRef="#br0" timeOffset="202265.7114">16919 8253 87,'0'0'177,"0"0"-105,0 0-25,0 0 4,0 0-42,0 0-3,75 38 3,-43-1 3,-6-1-4,-11-5-8,-5 1-3,-10 1-2,0-5 3,0-2 2,-13-2 6,3-7 3,2-8 1,5-4-7,3-5 8,0 0 26,0 0 39,0 0 19,3-7 0,18-7-70,13-3-25,4 2-8,9 5-22,2 1-46,2 4-36,-1 1-96</inkml:trace>
  <inkml:trace contextRef="#ctx0" brushRef="#br0" timeOffset="202580.9093">17247 8733 137,'0'0'187,"0"0"-102,0 0-11,0 0 10,0 0-23,0 0-24,0 2-18,15-2-4,9 0-7,8 0-5,-2 0-1,4 0-2,2 0-4,4-2-55,7 0-85,0-5-177</inkml:trace>
  <inkml:trace contextRef="#ctx0" brushRef="#br0" timeOffset="203194.5788">17674 8668 296,'0'0'80,"0"0"-56,0 0-21,0 0-3,0 0-41,0 0 9,116-7 17,-90 14 15,-5 10-3,-7 1 2,-6 3-3,-3 6-2,-5 1 4,0-2 1,0 2 1,-13-4 1,-6-7 2,3 0 3,0-5 6,6-4-5,1-4 8,5-1-10,1-3 3,3 1 6,0-1 30,0 0 3,0 0 4,0 0-11,0 0 5,0 0-4,11-8-33,10-10-7,5-3-2,10-11 0,2 3-1,0-3-11,-7 0-9,-11 4 14,-11 7-2,-4 9-4,-5 4 11,0 5-2,0 1-2,-14 2-2,-1 0 0,-3 0 3,0 0 1,2 9 5,1 9 8,2 4 1,6 3 1,2-2 0,5-2 10,0-3-2,0 1-2,5-7 0,15 1-6,2-1-10,9-3-18,2-6-15,-2-3-68,-2 0-125</inkml:trace>
  <inkml:trace contextRef="#ctx0" brushRef="#br0" timeOffset="203635.3229">17906 8430 161,'0'0'49,"0"0"1,0 0-5,0 0-36,0 0 2,0 0 17,31-38 8,-17 38 2,1 0-5,3 6-12,5 16 9,-4 4-16,-5 0-12,-5-1-1,-7-4-2,-2-1-1,0-1 2,-2-4 0,-11-3 11,-3-4 0,9-4-2,5-2 0,0-2-2,2 0 14,0 0 4,0 0 8,0 0 22,27-8-11,17-8-44,14 0-32,0 6-23,-4 2-21,-15 4-68,-14 0-118</inkml:trace>
  <inkml:trace contextRef="#ctx0" brushRef="#br0" timeOffset="204154.2317">17685 8340 22,'0'0'38,"0"0"-6,0 0-11,0 0 1,0 0 16,0 0 20,9-17 7,-9 17-8,0 0-4,2 0 9,5 0-14,6 0-16,11 0-24,10 0-4,14 0 3,9 0-2,13 0-5,14 0-2,4 0-13,-5 0-14,-16 0-21,-24 0-22,-26 0 0,-17 0-52</inkml:trace>
  <inkml:trace contextRef="#ctx0" brushRef="#br0" timeOffset="239460.9403">13793 9878 59,'0'0'55,"0"0"-26,0 0 8,0 0 1,0 0-18,0 0-8,0 0 2,0 0 73,0 0-86,0 0 2,0 0-3,0 0 1,0 0 2,0 0-3,0 0 1,0 0 2,0 0-1,0 0 15,0 0 2,0 0-5,0 0-13,0 0-1,0 0-3,0 0-3,0 0 3,0 0 3,0 0 0,0 0 2,0 0 7,0 0 3,0 0 2,0 0-1,0 0 1,0 0 0,0 0-2,0 0-3,0 0-7,0 0-1,0 0-1,0 0-1,0 0 1,0 0 0,0 0 0,0 0 7,0 0 7,0 0 7,0 0-7,0 0-2,0 0-2,0 0 1,0 0-6,0 0-2,0 0 1,0 0-3,0 0 1,0 0 0,0 0-2,0 0 2,0 0-1,0 0-1,0 0 0,0 0-3,0 0 3,0 0 0,0 0 3,0 0-3,0 0 2,0 0-2,0 0 0,0 0-15,0 0-48,0-2-85,0-9-201</inkml:trace>
  <inkml:trace contextRef="#ctx0" brushRef="#br0" timeOffset="241619.7817">6022 9997 157,'0'0'40,"0"0"5,0 0-6,0 0-8,0 0 9,0 0-5,0 0-6,-8-9 0,6 6-6,-4 3-8,4-3 0,-2 1-2,2 2 3,2-4-1,-2 2 3,2-2 11,-3 2 10,1-1-31,0 0 4,0 3 4,2 0 0,0 0-3,0 0-5,0 0-3,0 0-5,0 0-9,0 18-7,4 13 14,9 1 2,5 7 1,-6-3-1,5-2 1,-4-1 0,-1-6-1,-4-3 2,-1-6-2,-2-7 1,-3-8-1,3-3 1,-5 0 1,0 0 6,0 0 18,4-15 49,7-19 0,5-10-59,4-11-14,0 1-1,-1 2 4,0 3-2,-6 11 8,-3 11-5,0 5 9,-4 12-4,0 3-8,-4 6-3,0 1-2,-2 0-2,0 0-6,0 0-14,0 0-20,0 0-7,0 0-18,4 8-22,5 7 10,-2 6-38,0-6-37,-1 0-72</inkml:trace>
  <inkml:trace contextRef="#ctx0" brushRef="#br0" timeOffset="245933.9908">6385 9927 13,'0'0'36,"0"0"40,0 0-38,0 0-4,0 0 69,0 0-92,0-67 41,0 65-24,0-2 8,0-1 0,0 3-8,0-1-11,0-1-10,0-1-2,0 0-1,0-4-3,0 3-1,0-2 9,0-3-5,0-1-4,0 0 0,0 1 0,0 6 0,0 1 4,0 4-1,0 0-3,0 0-5,0 25-13,0 16 4,16 19 14,-2 8 5,-1 6 7,-6 4 1,0-1 1,-3-1 1,-4-6-8,0-6-1,0-8-1,0-9-2,0-6 9,0-9 4,0-10-3,0-6-1,0-7-8,0-6 9,0 0-4,0-3 5,0 0-2,0 1-5,0-1-1,0 0-2,0 0-4,0 0-23,0 4-50,0 3-74,0-4-117</inkml:trace>
  <inkml:trace contextRef="#ctx0" brushRef="#br0" timeOffset="247109.8493">6629 10655 309,'0'0'27,"0"0"9,0 0 21,0 0 12,0 0-2,0 0-37,2-41-18,0 41-5,-2 0-4,2 0-3,-1 0-2,7 0-6,2 10-10,2 11 12,5 6 6,-5 2 0,-1 5 2,-3-2-1,-5-3-1,2-1 1,-2-6-2,1-5-2,-2-8 1,0-4-3,0-4-1,-2-1 6,0 0 4,0 0 14,6-22 15,0-8-30,3-3-3,-1 1 0,2 11-1,-1 3-4,-1 8 4,1 1 0,5 2-4,-1 0 4,1 2-2,-1 1 3,-4 1 0,-2 3 0,-3 0 0,2 0-5,3 5-5,1 13 4,-4 2 3,-2 0 1,-1 1 2,-1 0 0,0-5 0,2-4 0,-1-4-2,2-4-6,-5-2 5,0-2 1,2 0 2,-2 0 0,0 0 5,0 0 9,0 0 5,0 0 1,0 0-2,4-12-13,3-12-5,-1-3-9,5 1 3,3 5-7,-6 3 10,2 4 3,1 0-2,-3 1 2,1 3 0,1 5-2,-6 3 1,2 2 0,-1 0-4,4 0-14,0 17 10,2 10 5,1 1 4,-6 0 3,2-2 0,0-2 6,-1-5-6,-2-2 1,3-5-4,-2-2 1,-1-5 2,0-2-2,-3-1 3,2-2-3,5 0 7,2 0 5,7-14-1,-2-6-6,3 0-5,2 0 0,-4 2-1,1 1 0,-2 0 1,0 1-1,-3 0 0,-2 4 0,-5 2 5,-3 2-5,1 4 1,-4 0 1,3 1 1,-3 1-3,0 2 0,0 0-2,-7 0-1,-13 0-1,-4 0-3,-3 0 0,6 13 0,8 5 2,5-1 1,6 10 4,2-3 1,0 2 0,4-1 6,15-6 3,6 1 1,6-6-5,5-4 2,4-4-2,7-3-6,0-3-1,-1 0-30,2-14-55,-4-19-152</inkml:trace>
  <inkml:trace contextRef="#ctx0" brushRef="#br0" timeOffset="247665.3361">7960 10662 261,'0'0'21,"0"0"-20,0 0 2,0 0 6,0 0-4,0 0-5,-54-36 0,34 34 1,-2 2-1,-3 0 7,-3 0 18,3 0 8,-2 0-16,0 14-4,2 2 12,6 7-9,3 3 3,4 3 7,2 0-6,9-4-14,1-4-2,0-4 3,0-5-1,11-6 0,5-2 3,0-4 0,-1 0-3,3 0-6,5-20-6,-1-10-19,-2 1-37,-2 0 37,-7 13 25,-7 8 43,1 4-3,-5 2-1,2 2-10,0 0-29,3 0-6,2 10-2,3 7 8,13 2 0,1-5-23,6-2-62,1-10-68,-6-2-122</inkml:trace>
  <inkml:trace contextRef="#ctx0" brushRef="#br0" timeOffset="247846.2248">7960 10662 357</inkml:trace>
  <inkml:trace contextRef="#ctx0" brushRef="#br0" timeOffset="248124.0539">7960 10662 357,'72'-26'155,"-72"19"-91,0 6-15,0-1 14,3 2-27,-3 0-30,2 0-6,-2 0-6,2 0-12,3 0-9,0 5 5,1 12 16,-1-1 4,-1 4 1,-2-1-1,-2 4 2,5-5 2,-5-4-2,4-4 0,-4-6-3,0-2 2,0-2 1,0 0 1,0 0 9,3-6 5,1-18-8,5-10-7,2-8-15,-4 3-6,4 6-4,-5 8 20,0 14 5,2 4 0,-3 7-1,5 0-3,4 11-8,2 17 1,0 6 11,-3 4 14,-3-2 11,2-1-5,-1-9 2,-3-3-14,4-5-5,-3-8 1,-5-4-4,1-2-10,-5-4-24,2 0-14,1 0 16,-1-17-47,2-4-319</inkml:trace>
  <inkml:trace contextRef="#ctx0" brushRef="#br0" timeOffset="249007.2954">9007 10006 81,'0'0'75,"0"0"-74,0 0 35,0 0 16,0 0 1,0 0-19,-33-12-26,28 12-5,-1 0 3,-4 0 21,2 0 12,-5 0-15,-6 0-16,-3 0-7,-2 5-1,-1 7 0,5 1 2,3-5-2,3 3 0,7-6 0,5-1-1,2-1 1,0-2 0,0-1 0,0 0 7,27 0 10,17 0 12,21 0 13,7-8-20,-3 0-13,-14 4-3,-15 4-6,-11 0-5,-6 0-19,-6 0-32,-1 0-16,-3 0-65,-3 7-106</inkml:trace>
  <inkml:trace contextRef="#ctx0" brushRef="#br0" timeOffset="249256.7961">8945 10353 528,'0'0'78,"0"0"-39,0 0-10,0 0 9,0 0-33,0 0-5,130 0-8,-62-2 5,-7 0-11,-13 0-16,-12 0-17,-12 2 1,-5 0 4,-4 0-9,-4 0-41,-1 0-80</inkml:trace>
  <inkml:trace contextRef="#ctx0" brushRef="#br0" timeOffset="253021.1903">10400 10057 204,'0'0'38,"0"0"0,0 0 0,0 0-14,0 0-11,0 0-3,0 0-4,0-43-3,0 40 8,0 3 18,0 0 2,0 0-11,0 0-13,0-3-3,0 3 0,0 0-1,0 0-1,0 0-2,0 0-2,0 0 0,0 0-3,0 0-5,0 12 4,-15 16 6,-3 10 2,-2 8 12,2 3-7,9-6-4,4-2-1,5-9-1,0-6 2,3-4-2,15-10-1,9-9 1,8-3 0,5 0-1,-1-9-2,-6-11-10,-12-4-8,-7-2-4,-8-1-13,-1 4 11,2 2 4,-2 9 22,-3 7 5,0 5 12,0 0-12,3 0-5,1 7 2,6 12 9,1 5 23,5-2-11,-4 0-9,3-4 5,-2-4-10,2-5 1,-7-4-3,-3-3 3,-1-2 3,2 0 8,-2 0 21,7-12 5,1-14-25,-1-8-5,1-3 5,-8 5-18,-6 6 17,0 5 24,0 1-17,-16-1-16,-5 1 2,0 0-4,3 4 15,7 4-17,2 5-4,5 2 3,4 1-6,0 4 0,0 0-1,0 0-45,0 0-73,7 16-100,8 6 5</inkml:trace>
  <inkml:trace contextRef="#ctx0" brushRef="#br0" timeOffset="253755.5573">11381 10168 233,'0'0'44,"0"0"-42,0 0-1,0 0 6,0 0 23,0 0-19,-17-36-7,17 24-4,0-4 5,0 1 11,0-2-5,0 2 7,-3 6 0,-1-1 16,-6 4-20,-2 2-13,-5 4-1,-12 0-3,-8 10 3,-7 16 9,-6 6 5,6 8 6,3 0 4,11 1-8,10-5 2,8-7-12,12-2-3,0-8 0,0-2 0,22-5 1,5-4 2,7-6 4,-1-2 3,-2 0-4,-6-12-3,-2-8-6,-2-6 0,-1-6-15,1-1-38,-6 6 11,-3 6 35,-4 10 7,-3 4 1,-5 5 7,2 2 12,-2 0-1,0 0-6,0 0-6,0 0 4,0 0 2,2 0-8,2 0 4,1 2 20,2 5-6,0-2-10,1 1-8,4-2-1,7-1 2,6-1-6,1-2-4,4 0-20,-5 0-30,-4-11-42,-3-1-125</inkml:trace>
  <inkml:trace contextRef="#ctx0" brushRef="#br0" timeOffset="256497.3062">14138 9944 161,'0'0'80,"0"0"-42,0 0 4,0 0 1,0 0 33,0 0-37,0 0-19,0 0-3,3-68-8,-6 61 5,-20-1-6,-18 8-8,-26 0-2,-16 7-3,-12 15 3,6 0-11,18-4 3,21-4 2,21-7 7,16 0-2,7-7 3,6 2 0,0-2-2,0 0-3,11 0 5,11 0 6,-3 0 3,-5-2 1,-7 2 1,-5 0-8,0 0-3,5 0-8,2 18 5,1 12 0,-2 14 1,-6 12 2,-2 9 2,0 3-1,0 2 3,0-7-1,0 0 0,0-8-3,0-3 2,0-9-1,0-4 2,0-9 4,0-4 7,0-8-4,4-8-4,-2-4 1,-2-2-1,3-4 9,2 0 9,3 2-1,13-2-4,10 0-4,17 0-2,8 0-9,9 0-4,7-2-4,-1-4-31,0 0-55,1-4-76,-10-6-205</inkml:trace>
  <inkml:trace contextRef="#ctx0" brushRef="#br0" timeOffset="257217.627">14520 10277 312,'0'0'2,"0"0"1,0 0 0,0 0 40,0 0-37,0 0-5,80-70 0,-44 61 0,-2 4 6,-6 5 14,-1 0-18,-4 14-3,3 14-1,-6 2 1,-7 4 0,-3 2 0,-8-2-1,-2 4 1,0-4 0,-2-2 1,-10-6 0,3-8-1,1-8 1,0-3 1,8-7 15,-2 0 29,2 0 14,0 0-3,0-19-28,4-11-29,17-6-13,-1-2 8,0-1-5,-2 6-3,-2 3 5,-3 6 2,-5 4 5,-1 6 0,-4 6 1,-3 5 0,0 3 0,0 0-4,0 0 1,0 0-1,0 0-1,0 4-1,0 8 6,0 0 6,0 5 4,0-3-3,0 1 0,0 4 4,0-1-2,13 3-5,5-2 0,2-1-4,0 3-21,3-2-25,0-4-28,4-10-45,4-5-127</inkml:trace>
  <inkml:trace contextRef="#ctx0" brushRef="#br0" timeOffset="257497.1891">15349 10193 300,'0'0'137,"0"0"-75,0 0-15,0 0 16,0 0-40,0 0-16,168-8-2,-114 1-4,-10 4-1,-11 3-9,-6 0-40,-3 0-18,-6 14-29,-14 4-77</inkml:trace>
  <inkml:trace contextRef="#ctx0" brushRef="#br0" timeOffset="257689.0719">15398 10421 323,'0'0'221,"0"0"-119,0 0-32,0 0-1,0 0-41,0 0-28,40 0-2,10-6 0,0-2-6,6 0-18,0 4-50,0 0-23,0-2-40,-3-2-81</inkml:trace>
  <inkml:trace contextRef="#ctx0" brushRef="#br0" timeOffset="258064.8509">16121 10131 308,'0'0'124,"0"0"-17,0 0-40,0 0-56,0 0-7,0 0-4,-139 74 14,104-35-1,12-1-6,19-4-7,4-5 0,0-2 0,29-8 3,13-5 2,9-8 2,10-6-3,5 0 1,-1-25 3,-3-6-8,-10-10 1,-19 2-1,-12 0 14,-19 8 31,-2 2-4,-21 7-27,-27 10-13,-8 8-1,-2 4-3,6 0-2,16 0 5,16 9-9,12-2-50,6 5-23,2 3-7,2-2-12,26-4-49,6-5-116</inkml:trace>
  <inkml:trace contextRef="#ctx0" brushRef="#br0" timeOffset="259398.8662">16377 9825 105,'0'0'106,"0"0"-61,0 0-2,0 0 30,0 0 11,0 0-18,-53-22-23,53 19-4,3-1 3,29-6-14,15-2-28,17 3 0,7 9-1,-1 0 1,-3 0-2,-5 10 1,-8 2-14,-8-1-1,-15-6-6,-10 3 0,-10-4 9,-8 0 12,1-2 1,-4 0 1,0 0 6,0 1 1,0-1-1,4 0-3,-2-2-2,1 1-1,-1 1-1,-2-2 5,0 0 3,0 0 4,0 0 7,0 0 3,0 0 4,0 0 2,0 0-15,0 0-7,0 2-6,0 17-6,0 11-17,0 18 5,0 15 18,-5 9 14,-5 6 3,0-1-9,-1 4 0,2-7-3,2-6-2,3-12 1,4-9-4,0-15 0,0-8-1,0-11 0,0-6-1,0-5 2,0-2 0,0 0-1,0 0 0,0 0 1,0 0 5,1 0-3,-1 0 3,0 0-4,0 0 2,0 0 2,0 0 3,3 0-1,-3 0 2,0 0 2,0 0 2,0 0-3,0 0 1,0 0-5,-25 0-6,-21 0-5,-20 12 0,-17 10 3,-1 5-1,14 2-32,16 0-77,25-16-125</inkml:trace>
  <inkml:trace contextRef="#ctx0" brushRef="#br0" timeOffset="260599.7848">15340 9189 26,'0'0'129,"0"0"-51,0 0 3,0 0-40,0 0-7,0 0 1,-14-23 2,14 14 87,0 6-109,0 1-13,0 0 14,0 2-6,0 0-10,0 0 0,0 0 0,0-2 0,0 2 0,0 0 0,0 0 0,0 0 0,0-3 0,3-4 0,6 0-1,-2 0 1,-3 2 0,-4 4 3,0 1-3,0 0-2,0 0-6,0 6-6,-2 18 0,-19 10 14,-8 6 10,0 4 3,0 2-1,8-4-4,3-4-6,8-7 0,4-11 0,4-6 0,2-11 0,0-3 3,0 0-2,0 0 4,0 0-2,0 0-1,0 0-4,0 0-16,0 0-36,0 2-69,2-2-84,11 0-48</inkml:trace>
  <inkml:trace contextRef="#ctx0" brushRef="#br0" timeOffset="260907.7452">15131 9404 256,'0'0'91,"0"0"-24,0 0-38,0 0 14,0 0 5,0 0-22,-19-82-18,19 82-6,0 0-2,0 0-4,0 0-6,0 2 0,0 18 10,0 4 1,0 5 11,-3-1-1,-4 2 1,-2-6-7,2-6-3,2-4 1,3-7-1,2-2-1,0-5 5,0 0 4,10 0 11,23 0 10,16-17-14,10-10-12,4-4-5,-3 8-35,-10 0-64,-17 7-139</inkml:trace>
  <inkml:trace contextRef="#ctx0" brushRef="#br0" timeOffset="280985.1916">9163 11568 123,'0'0'45,"0"0"-6,0 0-14,0 0 3,0 0-18,0 0-10,0 0-2,0 0 2,-4-10 0,4 10 0,0 0 3,0 0 12,0 0 12,0 0 5,0 0-1,0-3 10,0 3 0,0 0-13,0-3-2,0 3-7,0 0 3,0 0 6,0 0-1,0 0-4,0 0-5,0-4 3,0-4 3,29-3-14,14-1-8,5 1-2,6 2 0,-8 2 1,-8 2 0,-6 5-1,-7 0-5,-4 0-3,-3 0-3,-5 0-32,-5 0-62,-8 12-43,0 1-54</inkml:trace>
  <inkml:trace contextRef="#ctx0" brushRef="#br0" timeOffset="281367.6352">9219 11843 416,'0'0'42,"0"0"-38,0 0-3,0 0-1,0 0 0,0 0-7,-7 12-22,7-4-9,0-4 33,0 1 5,13-2 3,14-3 43,16 0 9,8 0-14,2-10-15,3-4-12,-12 0 3,-9 3-8,-14 6-8,-9 1-1,-8 1 0,-1 3 0,-3 0-2,0 0-3,0-2-2,0 2-3,0 0-21,0 0-15,0 0-22,0 9 3,-7 1-54,5-2-111</inkml:trace>
  <inkml:trace contextRef="#ctx0" brushRef="#br0" timeOffset="285111.6494">10207 11526 245,'0'0'11,"0"0"-10,0 0-1,0 0 1,0 0 8,0 0 0,0 0-6,-10 0 23,10 0 8,0 0-4,0 0-2,0 0 5,0 0-7,0 0-7,0 3-11,0-3-8,0 0 0,0 1-2,-2 1 1,0 2 1,-3 0 0,3-1 1,0-3 0,2 0 2,0 0 5,0 0 1,0 0-2,0 0-1,0 0-1,0 0-1,0 0-4,0 0 0,0 0 0,0 5-5,0 2-5,-2 2 4,-4 3 6,-4-2 12,1-2 17,1-1 4,1-2 10,2-5-1,5 0 3,0 0 17,0 0-2,0 0-10,0 0-7,-2 0-20,2-5-14,-2-2-5,2 2-4,0 0-9,0 5-38,0 0-46,0 0-71,0 0-59</inkml:trace>
  <inkml:trace contextRef="#ctx0" brushRef="#br0" timeOffset="287741.0765">10463 11506 0,'0'0'14,"0"0"-4,0 0-9,0 0 44,0 0 11,0 0-28,6-16-7,-6 14-3,0-1-1,0-2 1,0 5-1,0 0 4,0-2-4,0 2 2,0 0-9,0 0-10,0 0 0,0 0-10,-9 22 10,-13 14 19,-7 12 35,7 4-15,4-2-10,14 1-7,4-5-13,0-3-1,13-4-2,14-7 1,6-8 1,6-10 2,0-10 1,1-4-1,-5 0-4,-5-6-1,-9-16-5,-1-8 0,-14-5-11,-2-4-27,-4 8 34,0 6 4,0 4 0,-10 8 6,-4 3-2,1-1-1,1 5 8,1 0-6,1 1-2,2-1-1,1 4-1,1-2-1,2 4 1,4 0-1,-3-3 3,3 3 2,0 0-2,-4 0-3,-5-2-1,-2 0-3,-8 1-5,-2-2-1,-6 1-3,2 0 11,1 0 1,6 0 1,7 1 1,2 1 0,4 0 1,4-3 14,1 1 12,0 0-5,0-5 10,29-2-23,12-5-10,18-2 0,5 0 2,10-2-2,-5 1 1,-7 4 0,-13 5 0,-17 3-1,-6-1-1,-8 5-10,0 1-14,-6 0 4,-4 0 7,-6 0-10,0 0 2,-2 0 8,0 0 6,2 0 6,-2 0 1,0 0 1,3 0 3,-3 0-2,0 0 3,0 0 8,0 0 6,0 0 4,0 0-4,0 0 3,0 0-8,0 0-7,0 0-3,0 0-3,0 0 1,0 0-1,0-2 2,0 2 5,0-4 4,0 4 4,0 0 1,0-2-13,0 2-1,0 0-2,0 0-2,0 0-6,-3 0-5,-12 12 5,-4 10 6,3 4-1,4 1 1,8-6-2,1 4 2,3-6 1,0-1 0,25-4-10,8-6 3,13-4 2,-2-4 0,-2 0 0,-2 0 4,-15 0 1,-8 10-1,-6 4-7,-3 4 2,-4 7 7,-3-1 4,-1 1 6,0 1 2,0 1 2,-10-3 0,-12-2 19,-7-2 3,-2 0 1,-3-4-1,7-4-18,9-4-14,12-6-2,6 0 0,0-2-2,0 0-23,0 0-46,4-17-11,12-16-138</inkml:trace>
  <inkml:trace contextRef="#ctx0" brushRef="#br0" timeOffset="287969.1149">11042 11589 366,'0'0'100,"0"0"6,0 0-20,0 0-13,0 0-19,0 0-48,42-34-6,-12 29-10,6 1-3,8 1 0,-1 3-33,-1 0-40,-7 0-18,-8 0-60,-4 3-179</inkml:trace>
  <inkml:trace contextRef="#ctx0" brushRef="#br0" timeOffset="292865.6656">7242 11722 1,'0'0'147,"0"0"-94,0 0-15,0 0-15,0 0 1,0 0-16,0 0-8,0-28 0,0 27 2,0-2 1,0 3 6,0-1 7,0 1 0,0 0-9,0 0-3,0 0-4,0 0-2,0 0 0,-5 0-3,-5 1 2,-7 19 3,-5 10 6,2 9 13,0 5 2,0 0-6,10-2-2,7-1-7,3-8-2,0-5-1,11-5-1,7-9 7,4-1-3,0-6 7,5-7 0,-7 0-2,3 0-8,-2 0 0,-1-7-3,5-11-1,-5-6-22,-2 2 3,-2 1-8,-7 0 11,-7 9 10,-2 2-2,2 7 7,-2 3 2,2 0 9,-2 0-6,2 0-3,2 0 0,6 0 0,3 11 6,5 3 17,4-4-6,-2 1-1,3-6 1,-6-1-2,-1 0-6,-1-4 2,-3 2-4,-3 0-5,-3-2-2,-1 0 1,2 0 0,-3 0 1,5-5 1,2-12 1,1-10-2,-4-2 2,-1-7 3,-3 0 14,-1 2-6,1 8 8,-4 4 9,0 8 3,-4 0-32,-8 3-3,-3 1 0,2 5 0,8 1 0,0 1 0,5 3 0,0 0 0,0 0-1,0 0-2,0 0-21,0 0-61,7 0-66,16 3 61,6-1-125</inkml:trace>
  <inkml:trace contextRef="#ctx0" brushRef="#br0" timeOffset="293546.9554">8187 11801 312,'0'0'38,"0"0"-32,0 0 44,0 0 5,0 0-25,0 0-21,-2-45 4,2 37 2,0-3 15,0 0-13,0-1-10,-7-2-6,-2 3-1,-5-5-2,4 10 2,-6-2-2,1 1 2,-7 5-2,-2 2-1,-7 0-2,-9 6 1,-6 18 0,3 8 4,8 0 5,6 4-5,8 3 2,15-1 2,4 0-3,2-6-1,0-6 1,10-3-1,11-8 2,1-3 4,-2-7-1,2-5 2,3 0 3,4-3 0,4-19-8,5-6-2,-2-9-14,0-2-8,-8-1-13,-5 3-10,-7 14 32,-10 9 13,-4 7 18,1 7 22,-3 0-12,0 0-16,0 0-9,0 0-3,0 10 0,0 9 5,0-4 5,0 0-2,4 1 1,5 0-1,4 4-2,6 0 1,6-4-7,13-3-26,14-13-44,12 0-94</inkml:trace>
  <inkml:trace contextRef="#ctx0" brushRef="#br0" timeOffset="297839.2256">5783 12645 17,'0'0'151,"0"0"-137,0 0 4,0 0 10,0 0-4,0 0-7,0 0 2,0 0-2,-81 23-3,67-14 10,-8-1-14,-2 0-6,8-1 4,0 0-1,5-2 3,4-3 6,5-2 3,2 0 10,0 0 7,0 0 6,22 0-8,19-2-18,8-10-15,4 1 1,-5 5 2,-8 3-4,-1 3-1,3 0-6,-2 0-18,-2 0-29,-7 0-69,-15 0-92</inkml:trace>
  <inkml:trace contextRef="#ctx0" brushRef="#br0" timeOffset="298424.9645">5582 13008 251,'0'0'194,"0"0"-187,0 0-7,0 0-9,0 0 9,0 0 0,144-40 6,-78 22 0,-1 0 1,-11-1 4,-15 7-2,-16 7 1,-13 2-8,-6 3-1,-4 0 0,0 0 1,0 0-1,0-5-1,2-5-17,0-1-3,0-6 11,-2-3-5,3-6-4,-3-6-9,0-5 25,0 2 2,0-2 27,-5 7 0,-3 4 12,-4 6-16,-1 6 1,1 5-17,1 6-4,0 3-3,0 0-3,1 0-1,3 1-5,2 16 1,2 5 1,3 8 1,0 2 4,12 8 2,12 4 9,12 6-1,2 8 13,-2 3-8,-1-3-11,-15-6 1,-16-8-3,-4-4-1,-22 4 1,-31 2 4,-9 3 4,-1-10-8,20-15-71,28-24-166</inkml:trace>
  <inkml:trace contextRef="#ctx0" brushRef="#br0" timeOffset="299197.4924">7399 12689 257,'0'0'69,"0"0"-49,0 0 29,0 0 12,0 0-24,5-106-37,31 85 1,0 7-1,-3 3 2,-4 7 5,-8 4-3,0 0-4,-1 2-5,-2 20-4,0 5 1,-7 6 5,-8 1 0,-3 4-7,-1 6 0,-30 7 3,-13 0 7,-3 4 2,-2-8-2,4-8 1,14-13 5,9-14 7,13-9-1,7-3-9,2 0 26,0 0 23,0 0 2,11-11-11,23-10-28,14-5-9,4 6 10,-3-1 2,-9 7-3,-9 7-13,-6 1-1,-8 5-1,-1-1-1,-3 0 0,3 2-6,-1 0-18,-3 0-12,1 0-3,1 0-20,-1 4-1,3 2-25,-3-1-62,0-5-90</inkml:trace>
  <inkml:trace contextRef="#ctx0" brushRef="#br0" timeOffset="299528.3299">8073 12555 347,'0'0'94,"0"0"-90,0 0 12,0 0 4,0 0-20,0 0-11,-2 16 8,-11 20 3,-1 6 26,1 4 12,0 0-4,5-3-22,4-2 0,4-7-7,0 0 0,0-5-5,2-7-19,12-10-34,1-9-7,3-3-4,2-11-38,-4-24-123</inkml:trace>
  <inkml:trace contextRef="#ctx0" brushRef="#br0" timeOffset="299767.2384">8176 12663 244,'0'0'10,"0"0"4,0 0 12,0 0-8,0 0 16,0 0 10,19-34 14,-19 34-20,0 0-12,0 0-20,0 12-6,0 15 0,0 10 22,0 4-4,0 2-10,0 0-4,0 1 1,0-2-5,0-6-16,6-10-47,4-12-57,3-14-20,1-4-59</inkml:trace>
  <inkml:trace contextRef="#ctx0" brushRef="#br0" timeOffset="300047.1194">7977 12649 336,'0'0'107,"0"0"-78,0 0 25,0 0-18,0 0-21,0 0-9,137-74 14,-77 63 1,4 8-10,-1-1-3,-5 4-5,-10 0-1,-14 0-2,-12 0-5,-11 0-17,-4 0-30,-2 0-16,-5 0-7,2 0-5,-2 0-71</inkml:trace>
  <inkml:trace contextRef="#ctx0" brushRef="#br0" timeOffset="300629.4387">7117 13265 22,'0'0'1,"0"0"4,0 0 87,0 0-59,0 0-6,0 0 10,44-11 32,-30 6 27,-1-2 0,1 2-36,1 0-23,7 2-13,16-4-8,22-1-9,22-6 2,23-2 4,16 0-6,1-2 7,-6 6-4,-10 2-7,-22 6-3,-12 1 0,-10-2-4,-10 2 4,-13-4 1,-14 2 1,-12 5-4,-9 0 1,-4 0-37,3 0-26,-1 0-1,5 0-22,-3 0-29,1 5-87</inkml:trace>
  <inkml:trace contextRef="#ctx0" brushRef="#br0" timeOffset="301160.5661">7659 13491 97,'0'0'45,"0"0"21,0 0 40,0 0 0,0 0-18,0 0-27,0 0-19,0 0-8,0-2-13,0 2-13,0-1-4,0 1-2,0 0-2,0-3 2,0-3 1,11-2 1,15-4-3,12 0 3,14-2 3,8-1 14,2 1-4,-6 9-11,-12 1-6,-11 4 0,-8 0-3,-9 0 0,-3 0-7,-1 0-11,3 0-6,3 0 6,4 2-8,3-2-19,2 0-35,-8 0-90</inkml:trace>
  <inkml:trace contextRef="#ctx0" brushRef="#br0" timeOffset="301559.369">8029 13427 81,'0'0'219,"0"0"-217,0 0 23,0 0 8,0 0 4,0 0-6,0-23-19,0 23 0,0 0 14,0 0 4,0 0-9,-3 0-21,3 14-8,-2 11 8,0 8 4,2-1 5,0-3 9,0 0-5,0-6-4,0-5 0,0-1-5,0-8-1,0-1 1,0-2-4,0 5-1,0-1-29,0 2-34,0-6-73,10-6-122</inkml:trace>
  <inkml:trace contextRef="#ctx0" brushRef="#br0" timeOffset="303118.8616">9042 12937 142,'0'0'176,"0"0"-166,0 0 53,0 0 4,0 0-46,0 0-18,27-29 9,-15 17-1,-5-5 18,-1 2 11,-4 1-1,-2-4-8,0 2-11,0-1-19,0-1-1,0 0 0,-11 4-1,0 3-3,-4-1-5,-4 12 6,0 0-6,-6 0 2,-6 9-1,-9 19-2,2 14 10,-4 8 3,6 4 4,11-4 0,11-7-1,10-11-6,4-6 1,0-6-1,21-10 5,7-6-5,6-4 7,-1 0-1,-2-16-3,-2-7-2,0-10-1,7-7-14,-3-1-15,1 0 15,-7 10 8,-7 9-1,-5 12 5,-5 6 2,-6 4 9,-2 0-7,-2 0-2,2 0-6,-2 10 3,0 1 3,2-6 6,-2 3 11,3-3 0,1 4-8,3 6-4,4 5 0,0 1-3,5 4 2,2-3-4,8-2-7,7-8-20,8-6-27,3-6-48,6 0-181</inkml:trace>
  <inkml:trace contextRef="#ctx0" brushRef="#br0" timeOffset="303466.6602">9808 12777 239,'0'0'285,"0"0"-254,0 0 86,0 0-18,0 0-33,0 0-24,-5-34-22,25 30-18,6-2-2,8 4-1,2 2-1,1 0-5,6 0-31,-1 0-44,1 12-45,-14 4-51,-16 0-196</inkml:trace>
  <inkml:trace contextRef="#ctx0" brushRef="#br0" timeOffset="303674.5329">9832 13012 503,'0'0'120,"0"0"-120,0 0 9,0 0 10,0 0-7,0 0-9,137-36 0,-82 24 0,-10 6-1,-13 6-1,-9 0-1,-8 0-19,-1 0-77,-1 1-130</inkml:trace>
  <inkml:trace contextRef="#ctx0" brushRef="#br0" timeOffset="304823.0473">10801 12717 170,'0'0'175,"0"0"-167,0 0 36,0 0-18,0 0-26,0 0-4,1-2-12,-1 2 13,0 0 0,0 4 2,0 0 1,0-1 1,0-3 6,0 0 16,0 0-2,0 0 13,0 0 5,0 0 1,0 0-12,0 0-3,0 0-11,0 0-7,0 0-7,0 0-6,0 9-8,0-1 3,-1 4 11,-9-2 0,-3-2 5,-3-2 7,5-4 3,2-2 2,6 0 10,-1 0 18,-1 0 22,3-2-22,2-12-18,0 0-16,0 4-11,0 7-10,0 3-42,7 0-111,-3 0-153</inkml:trace>
  <inkml:trace contextRef="#ctx0" brushRef="#br0" timeOffset="305504.8225">11379 12697 116,'0'0'170,"0"0"-170,0 0 12,0 0 26,0 0 5,0 0-19,-27-29-7,27 22 9,-2 1 13,-1 2 7,0 0-1,2 2 11,-3 2-16,-5 0-28,-5 0-12,-3 10-6,-3 12 3,-1 6 1,7-2 2,9-4 0,5-2 0,0 0 0,0-2 1,11-1 3,11-3-1,1-2 1,-2-7 0,6-2 1,-2-3-2,0 0 3,-1-8-2,-6-7-4,-5-6 0,-6-4 5,-5-1 0,-2-3 0,0 0 4,-2 0 1,-10 4-2,1 1 12,3 6-4,-2 4-3,1 6 5,-3 6-6,-2 0-12,-1 2-4,-5 0-2,6 0-14,0 16-64,4 2-14,10-2-58,0-8-173</inkml:trace>
  <inkml:trace contextRef="#ctx0" brushRef="#br0" timeOffset="305976.4207">11865 12467 37,'0'0'218,"0"0"-203,0 0 35,0 0 5,0 0-30,0 0-10,0-21-15,0 23 2,-22 18 4,-7 6 43,-2 5-21,4 3-2,9-2-20,9-2-3,9-6 2,0-1-4,9-11-1,24 1 4,10-6-4,3 2 1,-3-1-2,-5 4 1,-9 5 0,-10-2 0,-5 1 0,-10 3 0,-4-4 3,0 2 11,0-3 4,-6-1 9,-19-1 17,-1 0-9,1-3-27,3-6-8,6-1-14,5-2-70,7-2-64,4-24-300</inkml:trace>
  <inkml:trace contextRef="#ctx0" brushRef="#br0" timeOffset="306184.2886">12003 12581 176,'0'0'469,"0"0"-377,0 0 42,0 0-44,0 0-62,0 0-28,123-56-16,-72 44-36,-10 7-24,-11 5-38,-20 0-109,-5 0-274</inkml:trace>
  <inkml:trace contextRef="#ctx0" brushRef="#br0" timeOffset="308978.9486">5301 14258 460,'0'0'45,"0"0"-45,0 0-19,0 0 19,140 0-1,-100 0 1,-5 0 2,-4 7-2,-4 3-1,-2-4 1,-3 0-1,-4-4 1,-4 0-5,-5-2-51,-1 0-56,-8 0-128</inkml:trace>
  <inkml:trace contextRef="#ctx0" brushRef="#br0" timeOffset="309410.6974">5391 14450 250,'0'0'78,"0"0"-72,0 0 24,0 0-5,0 0-10,0 0-6,7 4-8,26-4 26,12 0 24,11-10-35,0-7-6,-10-1-8,-8 4-2,-13 2-2,-9 3-4,-3-6 0,-2-5-8,-2-3 4,-7-9-10,-2-1 11,0-1-27,-14-6 20,-7 5 16,0 8 31,5 8-5,6 3 11,5 11 7,1 5 6,4 0-24,0 0-23,0 0-3,17 0-12,11 18 12,10 2 4,-5 8 1,-11 2-3,-14 8-2,-8 11-2,-3 14 2,-31 7 1,-4 7 6,5-5-7,12-8-23,17-16-69,4-21-97</inkml:trace>
  <inkml:trace contextRef="#ctx0" brushRef="#br0" timeOffset="310093.4193">7213 14022 321,'0'0'0,"0"0"0,0 0-50,0 0 22,151-58 28,-106 56 4,-11 2 4,-11 0-6,-7 5-2,-5 17 1,-11 10 1,0 8 18,0 6 13,-21 6 0,-11 1-13,-2-4-10,-3-3 5,5-3 2,3-11 9,5-10 15,11-8-23,6-10-3,5-4-9,2 0 45,0 0 2,0 0-21,17 0-15,19-17-7,13-2-8,5 0 5,0 3-4,-10 2-3,-7 6 0,-8 0 0,-6 6-1,-3-1-12,-2 3-53,-7 0-43,0 0-38,-4 0-93</inkml:trace>
  <inkml:trace contextRef="#ctx0" brushRef="#br0" timeOffset="310441.0997">7908 14073 460,'0'0'5,"0"0"5,0 0 34,0 0-23,0 0-16,0 0-5,0 0 0,0 28 0,-2 12 27,-13-1 29,5 10-26,0-3-10,3 0-14,4 7-2,3-7-4,0-7-16,7-4-43,15-13-35,3-18-3,1-4-1,-1-20-110</inkml:trace>
  <inkml:trace contextRef="#ctx0" brushRef="#br0" timeOffset="310643.9594">8169 14159 130,'0'0'375,"0"0"-375,0 0 0,0 0 17,0 0 7,0 0-12,-17 102-5,17-76-7,0 3-13,0-6-92,12-5-101</inkml:trace>
  <inkml:trace contextRef="#ctx0" brushRef="#br0" timeOffset="310903.3941">7854 14159 243,'0'0'278,"0"0"-206,0 0-6,0 0-25,0 0-24,0 0-9,47-12-1,12 12 11,5-6-8,1-4-2,-14 1-5,-15 6-3,-9-1-4,-12 2-2,0 2-18,-1 0-34,8 0-40,1 0-21,1 0-120</inkml:trace>
  <inkml:trace contextRef="#ctx0" brushRef="#br0" timeOffset="311728.9094">7113 14730 182,'0'0'56,"0"0"-53,0 0 31,0 0 14,0 0-24,0 0-15,0 0-5,-41-10 5,41 10 28,0 0 13,0 0-14,0 0 0,0 0-9,12 0-5,36 0-4,41 0 65,36 0-39,20-16-17,11-4 11,-12 4 2,-18 4-28,-19 6-9,-24 6-2,-21 0-1,-17 0-3,-14 0 1,-15 0 0,-10 0 2,-4 0 2,-2 0-2,0 0 0,3 0-14,-2 0-45,4 0-46,4-5-50,0-7-150</inkml:trace>
  <inkml:trace contextRef="#ctx0" brushRef="#br0" timeOffset="314596.9162">7371 15311 81,'0'0'122,"0"0"-115,0 0 15,0 0-5,0 0 5,0 0-7,0 0 35,-5-81 31,5 77-15,0 4-25,0 0-6,0-5-13,0 5-2,0 0-7,0-3-4,3-2 2,-3-3-4,2-3 1,5-1-2,4-7-1,9-3-5,2 5-1,3-2 1,-3 7 0,0 6 0,0 6-2,-4 0-7,1 14-8,2 9 7,-7 4-2,-3 8 3,-6-3-1,-5-3 6,0 8-2,-1-5 3,-19 2 3,3-1 2,1-12 2,0-3 1,10-10 7,-1-2-1,4-1-2,3-5-1,0 0 13,0 0 1,0 0-5,0 0 3,3 0-2,19 0-4,11-12-4,10-2 4,-3-1-2,-6 3-9,-3 2-3,-7 6 1,-5 0-1,-4 3 0,-4 1 0,-10 0-1,-1 0-1,0 0 1,0 0 0,0 0 1,4 0 0,-4 0 0,0 0-2,0 0-2,0 0-21,0 0-33,0 0-59,0 0-105,0-6-32</inkml:trace>
  <inkml:trace contextRef="#ctx0" brushRef="#br0" timeOffset="314953.2598">7971 14945 122,'0'0'369,"0"0"-331,0 0-19,0 0-7,0 0 1,0 0-13,4-18-6,-2 18-5,4 0 1,0 23 0,2 2 10,-3 11 13,-1 0 7,-2 0 10,0-4-6,1-2-16,2-5-3,-1-4 0,0-3 0,1-1-5,1-7-21,4-2-30,3-8-21,5 0-30,4-4-60</inkml:trace>
  <inkml:trace contextRef="#ctx0" brushRef="#br0" timeOffset="315213.2782">8252 14891 308,'0'0'141,"0"0"-138,0 0-2,0 0 1,0 0 23,0 0 10,-1 94-4,1-64-4,0-2-12,0 0-6,0-2-4,12 1 0,1-4-5,3 0-18,-5-6-17,-3 0-20,-5-3-53,-3-6-59,0-4-3</inkml:trace>
  <inkml:trace contextRef="#ctx0" brushRef="#br0" timeOffset="315609.088">7991 14967 243,'0'0'1,"0"0"2,0 0 45,0 0 35,0 0-2,0 0-25,-14-22-8,14 22-7,0 0-2,0 0-9,0 0-6,0 0 8,0 0-25,0 0-7,0 0-10,0 0-14,6 0 4,15 0 20,10 0 2,12 0 0,10 0-1,11 0 1,2 0-2,-13 0-2,-14 0-7,-16 0 4,-16 0 5,-4 0 0,-3 0 2,0 0 10,0 0 2,0 0-14,0 0 0,2 0-36,0 0-117,-2 0-283</inkml:trace>
  <inkml:trace contextRef="#ctx0" brushRef="#br0" timeOffset="316734.9756">9275 14345 351,'0'0'53,"0"0"-30,0 0 30,0 0-12,0 0-11,0 0-22,0 0 0,0-38-2,0 28-6,0-3 2,0-1-1,0-3-1,-3 3 1,-5-2 1,-4 5 2,-3 8 0,-10 3-3,-6 0-1,-9 8 0,-9 24 0,-3 12 7,2 10 15,2 7-2,15 2 1,11-5-14,13-9-3,9-5-1,0-8-2,22-14 6,16-11-6,4-11 5,1 0-4,-1-23 6,-4-12-3,-5-14-5,-4-11-8,-6-9-30,-7 4-22,-4 14 8,-3 17 28,-3 13 24,-4 16 6,-2 1 19,2 4 4,-2 0-28,0 16-1,0 12 0,0 10 37,-2 5 8,0-2-16,-3 0 8,5-3-14,0-6-12,0-9-3,17-11-7,2 1-1,4-6-36,14-7-23,7 0-24,3-13-63,-9-17-199</inkml:trace>
  <inkml:trace contextRef="#ctx0" brushRef="#br0" timeOffset="317456.7503">10124 14159 519,'0'0'28,"0"0"17,0 0 48,0 0-67,0 0-25,114-22-1,-52 16-1,-6 2-3,-7 4-15,-14 0-41,-8 0-26,-7 0 14,-9 10-41,-9 7-97</inkml:trace>
  <inkml:trace contextRef="#ctx0" brushRef="#br0" timeOffset="317673.2605">10157 14485 383,'0'0'120,"0"0"-94,0 0 82,0 0-57,0 0-15,0 0-7,38 0-17,14-7-8,11-5 4,12-4 0,3 3-8,-4 1-7,-5 5-40,-11 4-35,-8 3-42,-5 0-112</inkml:trace>
  <inkml:trace contextRef="#ctx0" brushRef="#br0" timeOffset="318085.0109">11147 14030 22,'0'0'378,"0"0"-338,0 0-21,0 0 4,0 0-12,0 0 2,-132 71 9,95-27 12,5-2-4,8 0-1,15-4-18,9-1 8,2-4-8,34-5-3,9-7 2,2-12-1,10-9-1,-3 0 1,-5-12 2,-9-16 1,-7-8 16,-6 1 2,-9-10-11,-7-3 12,-6-2-5,-5-4-9,0 5 9,-5 10-3,-9 11 0,2 10-17,1 9-6,-1 9-1,-3 0-36,-3 13-111,-1 20-24,11 3-57</inkml:trace>
  <inkml:trace contextRef="#ctx0" brushRef="#br0" timeOffset="319008.0105">11726 14079 314,'0'0'65,"0"0"-25,0 0 29,0 0-32,0 0-17,0 0-7,0-24 19,0 24-5,0 0-16,0 0-11,0 0-5,0 0-4,0 0 5,0 0 4,0 0 0,0 0 1,0 0 1,0 0 1,0 0 3,0 0 2,0 0 0,0 0 4,0 0 1,0 0-6,0 0-7,0 0-3,0 0-4,0 7-7,-6 7 9,-5 1 5,-2-3 0,1-5 0,6 2 2,1-9-1,5 0 0,0 0 4,0 0 3,0 0-2,0-12-6,0-4-70,13 4-4,-1 4-38,-1 6-137</inkml:trace>
  <inkml:trace contextRef="#ctx0" brushRef="#br0" timeOffset="320544.9032">12101 14066 188,'0'0'126,"0"0"-83,0 0 9,0 0-9,0 0-35,0 0-8,0-53-4,4 46 4,1 3 3,-3 4-3,-2-3 33,0 3 6,0 0-26,-13 0-11,-20 17-2,-7 14 27,-7 6 0,9 4-3,9-1-9,13-5-1,14-4-2,2-4-10,4-4 8,21-7-2,2-6-4,2-6 3,-5-4 4,1 0-1,-6 0-4,0-14 3,-6-16-9,-4-6-3,-5-6-19,-4-6 1,0 3-8,0-3 2,0 8 12,0 11 3,0 7 12,-4 9 8,2 5 15,-3 2 5,3 5-10,-1 1 4,1 0-7,2 0-14,0 0-1,0 0-8,0 0 0,0 0 2,0 0 5,0 0 0,23 0 1,10 3 7,12-3-4,4 0 3,2 0-6,-2 0 0,-9 0-1,-6-8 2,-7 2 0,-13-3 0,-1 4-1,-9-3 3,-1 4-2,0 4 0,-3 0-1,0 0-7,0 0-4,0 0 8,0 0-3,0 0 3,0 0 3,0 0 1,0 0 1,0 0 4,0 0 1,0 0-2,0 0-4,-13 0-1,-9 8-6,-6 18 3,-2 6 3,3 7 0,3-2 0,14-5 0,6-2 2,4-6-2,0-2 1,23-3-1,5-3 4,6-2-1,0 0-3,-5-2 1,-6-3-1,-9 4-1,-4-1 0,-7 4-4,-3 1 3,0 4 2,-3 3 2,-13 2 11,-11-2 1,0-3 7,-3-6-12,4-5-6,6 1 5,5-10-8,6-1-45,9 0-46,0-14-78</inkml:trace>
  <inkml:trace contextRef="#ctx0" brushRef="#br0" timeOffset="320764.0929">12533 14043 555,'0'0'118,"0"0"7,0 0-18,0 0-72,0 0-33,0 0-2,137-49-24,-71 37-12,-7 2 20,-18 2-29,-4 6-8,-15 2-48,-4 0-30,-12 0-34,-6 0-130</inkml:trace>
  <inkml:trace contextRef="#ctx0" brushRef="#br0" timeOffset="321843.1066">8546 14011 106,'0'0'25,"0"0"16,0 0 16,0 0 13,0 0-12,0 0-17,0-93-11,0 84 10,0 0-15,0 4-17,0 0 13,0 3 12,0 0-8,0 2-4,0 0-1,0-3-7,0 3-1,0 0-3,0 0-9,-13 0-6,-18 21-4,-21 25 5,-25 25 5,-18 15 15,-14 7 1,0 8-8,0-7 0,22-9-3,22-17 4,25-22-9,19-18 0,21-12-20,0-9-45,23-7 7,24 0-7,6 0-129,-4-9-99</inkml:trace>
  <inkml:trace contextRef="#ctx0" brushRef="#br0" timeOffset="322366.7845">8677 14887 255,'0'0'57,"0"0"-55,0 0 5,0 0 64,0 0 26,0 0-51,-19-71-35,14 71-11,-9 0 1,-6 9-1,-20 23 8,-20 20 25,-21 14 21,-21 20-14,-16 8 9,-9 9-26,0-4-13,17-8-6,23-10-4,29-22-3,27-10-17,18-21-23,13-7-6,0-7-35,13-14-40,18 0-92</inkml:trace>
  <inkml:trace contextRef="#ctx0" brushRef="#br0" timeOffset="324137.1506">14691 13473 141,'0'0'45,"0"0"8,0 0-11,0 0 3,0 0-25,0 0 3,0 0-18,10-55-1,-10 55 8,0 0-7,0 0-5,0 0-3,0 0 3,0 0-1,0 0 1,-5 0 3,0 0-1,3 0 5,0 0 30,0 0 5,2 0 2,-3-3-15,1 3-14,2-2-12,-2 2-2,2 0 4,-2-2 6,0 0-2,-2-3 2,-6 0-5,1-2-5,-4 4 0,-1-5 1,-2 2 0,-1 0-1,0 0 3,-4 1-4,-5 5 0,-10 0-4,-7 0 2,-3 13-2,-8 15 4,0 10 6,4 4 14,2 2 2,17-1-5,14-5-12,10-4-3,7-4-1,0-4 5,24-2 2,7-9 5,3-4-4,-3-9 3,0-2 0,-2 0 1,2-2-4,-2-14-6,0-7-3,5-2-4,-7-8-23,4 0 6,-2-3 2,-4-5-7,4 1 10,-9 5 12,-8 10 4,-2 11 4,-8 9 29,-2 5-4,0 0-24,0 0-5,0 5-7,0 13 7,0 3 1,-5 2 13,1 0 7,4-6 2,0 1-17,0-4-1,7 4-5,15-1-1,3-2-22,-3 4-50,4-4-28,0 2-58,4-7-98</inkml:trace>
  <inkml:trace contextRef="#ctx0" brushRef="#br0" timeOffset="324483.9384">15120 13476 387,'0'0'62,"0"0"30,0 0-5,0 0-31,0 0-6,0 0-23,38 3-26,-6-3 1,4 0 1,-2 0-2,-5 0-2,-2 0 1,-5 6-22,3 6-54,-4 4-49,0 5-63,-8-4-131</inkml:trace>
  <inkml:trace contextRef="#ctx0" brushRef="#br0" timeOffset="324701.1724">15142 13718 285,'0'0'130,"0"0"-31,0 0 29,0 0-29,0 0-13,0 0-38,-22-4-4,52-5-25,17-2-18,6-1 3,6 0-4,-1 1-1,2 2-22,4 0-36,10 4-36,7-4-31,4 4-37,-4-5-74</inkml:trace>
  <inkml:trace contextRef="#ctx0" brushRef="#br0" timeOffset="325120.9139">16061 13266 18,'0'0'331,"0"0"-210,0 0-31,0 0-46,0 0-27,0 0-11,-101 9-2,59 28 23,-1 6 5,9 6 3,8-3-15,15 0 0,11-8-7,0-1-10,22-4 3,16-10 2,7-7 0,4-12-2,-2-4-2,-3 0 1,-6-25 1,-4-12-3,-10-9 6,-10-5-5,-8-2 1,-6 2 2,0 13 0,0 3 9,-13 4 2,-15 7-18,-2 2-2,-1 10-7,8 7-9,7 5-22,12 0-77,4 8-94,0 11-57</inkml:trace>
  <inkml:trace contextRef="#ctx0" brushRef="#br0" timeOffset="326335.9597">16565 13357 252,'0'0'71,"0"0"-39,0 0 45,0 0-35,0 0-8,0 0-11,-3-4-9,3 4-5,0 0-8,0 0-1,-2 7 0,-3 2 6,1-1-6,-4-2 7,2-2 5,2-2-6,4-2-2,0 0 6,0 0 1,0 0 8,0 0 15,0 0-9,0 0-2,0 0-4,0 0-18,0 0-1,0 0 0,0 0-8,-2 2-1,-4-1 3,-5 4 6,-6-3 21,1 0 22,5-2-20,3 0-10,3 0-3,3-2 7,-3-10-10,5 0-7,0 4-22,0 6-44,15 0-151,11 2-321</inkml:trace>
  <inkml:trace contextRef="#ctx0" brushRef="#br0" timeOffset="327221.1">16925 13351 360,'0'0'34,"0"0"19,0 0 8,0 0-2,0 0-46,0 0-11,-75 16 9,21 24 18,2 3 15,13 4-18,12-5-17,11-3 0,11-5-5,5-6-2,0-5 3,19-4-2,11-7 3,4-10-5,0-2 2,1-2-3,-4-22-5,0-10-20,-4-9-2,-6-3-8,-11-2 20,-7 6 4,-3 3 11,-7 4 0,-20 9 2,-5 3 7,2 8 2,-1 5 13,8 6 0,10 1-8,9 3 5,4 0-11,0 0-3,0 0-7,0 0 4,19 0-4,12 0 4,12 0-2,9 0 2,4 0-4,13 0 0,2 0-17,2-2-3,-1-10-10,-5-4 0,-16 2 4,-18 0 16,-15 4 10,-14 5 6,-4 1 13,0 1 2,-2 3-19,-27 0-2,-7 0-6,-6 4 3,5 12 1,3-4 0,12-1 2,4-4 1,7-3 1,2 0 3,4-1 5,5 1-10,0 4 1,0 2 1,2 6 8,18 2 0,9 1 3,-1 4-6,0 0-1,-6 3 5,-10-3-9,-8 0-2,-4 0 1,0 1 10,-4-1 10,-15-3 6,2-4-7,-1-2-14,0-5-3,5 0-3,2-8-100,4-1-116</inkml:trace>
  <inkml:trace contextRef="#ctx0" brushRef="#br0" timeOffset="327484.4508">17293 13337 474,'0'0'283,"0"0"-196,0 0 35,0 0-109,125-28-13,-59 17-5,2 4-30,-8 0-49,-16 3 1,-17 4-53,-16 0-53,-11 0-123</inkml:trace>
  <inkml:trace contextRef="#ctx0" brushRef="#br0" timeOffset="329266.4224">13814 13082 355,'0'0'40,"0"0"-37,0 0 28,0 0-7,0 0-4,0 0-17,44-2 2,-33 30-5,3 11 12,-4 14 21,-3 13 16,-2 11 3,-5 10-12,0 3-13,0-1 20,0-4-28,0-5-3,0-6-13,0-6 2,0-13-2,0-13-3,0-12 1,0-12 2,0-8-3,0-5 0,0-2-2,0-3-2,0 0-40,0 0-23,0-18-39,7-22-309</inkml:trace>
  <inkml:trace contextRef="#ctx0" brushRef="#br0" timeOffset="329844.8023">14030 13055 372,'0'0'45,"0"0"-41,115-39-2,-26 8 21,33 4-1,24-6 16,17 4-5,18 11 23,12 5-3,13 7-26,16 6-8,-1 0-14,4 0-5,0 6-4,-13 8-13,-23-2-22,-30-3-4,-42-1 5,-26 0 15,-18-1 17,-17-3 6,-12-1 2,-7-3 13,-6 0 8,-1 0 1,-3 0-1,-1 0-16,-1 0-7,-4 0 1,-11 0 0,-5 0-1,-3 0 0,-2 0 0,0 0-10,0 0-36,0 0-22,0 4-35,0-1 84,0-1 5,0 0 2,0-2 9,0 0 2,0 0-2,2 3-3,4-1-17,6 3 7,-1 0 11,-5-2-3,0 6-43,-2-1-186</inkml:trace>
  <inkml:trace contextRef="#ctx0" brushRef="#br0" timeOffset="330676.1876">17270 12946 62,'0'0'187,"0"0"-168,0 0 2,0 0-10,166-24-4,-104 15 9,-2 4 17,-8 2 3,-10 3 19,-9 0-35,-4 0-14,0 0-4,5 11-2,1 3 0,8 4-1,2-4-3,6 0-18,-12-8-10,-5-4 31,-17-2 1,-9 0 65,-2 0 7,-6 0-10,0 0-13,0 0-23,0 0-20,0 0-5,0 0-2,0 0-1,0 0-5,0 0-2,0 0 3,0 0 6,0 0 2,0 0-2,0 0 0,0 0 0,0 0-1,0 0-4,0 0 1,0 16-4,-11 13-2,-7 14 10,-1 13 28,-4 9 10,9-4-2,3 1-5,7-1-6,0-1 2,4-1-18,-5-4-1,3-2 5,-2-6-4,-1-4-4,-2-7 2,-1 0-4,1-11 6,2 0-8,0-9 3,2-4-3,3-5-1,0-2-28,0-3-43,0-2-36,0 0-24,0-10-79</inkml:trace>
  <inkml:trace contextRef="#ctx0" brushRef="#br0" timeOffset="331480.5766">17112 13582 79,'0'0'10,"0"0"12,0 0-2,0 0 6,0 0 9,0 0 11,0-4 12,0 4 3,0 0-3,0 0 14,0-3-14,0 3-34,0 0-1,0 0-14,0 0-9,0 0-2,0 0-4,0 0-2,0 12 5,0 15 3,2 0 6,8 4 2,1-5 5,1-3-7,3-4 0,-2-5-3,-4-2 4,-5-6-4,1-4 2,-5-2-5,0 0 4,4 0 3,9 0 2,10-8-9,8-16-63,0 3-65,-4-2-67</inkml:trace>
  <inkml:trace contextRef="#ctx0" brushRef="#br0" timeOffset="332583.4204">17344 13520 66,'0'0'126,"0"0"-60,0 0-1,0 0-54,0 0-8,0 0 6,7-19 20,-7 19 5,0 0-1,0 0-28,0 0-5,0 0 0,0 0 1,0 0-1,0 0 0,0 0 11,0 0 6,0 0-1,0 0-9,0 14-7,0 5 27,0 4 0,0-2-5,-4-2-9,-3-1-7,-3 0-1,0 3-1,-3-2 1,-1 2-2,1 1 3,-1-5 11,5-3 2,3-2-14,-1-4 2,2-1-6,1-2 0,-3 2 2,-1-3 4,0-1-5,0 0-1,-1-1 3,-2 0-3,-3 0 3,2-2 0,4 0-2,4 0-1,4 0 3,0 0 3,0 0-7,0-11-18,0-8-123,1-3-328</inkml:trace>
  <inkml:trace contextRef="#ctx0" brushRef="#br0" timeOffset="334682.7004">13962 14089 130,'0'0'40,"0"0"-21,0 0 2,0 0-15,0 0 2,0 0 1,-79 21-7,69-18 15,6-3 13,4 2 14,0 2-14,0-4-7,0 0-1,0 0 12,0 0-10,4 0-7,16 1 13,9 6 8,4-3-14,8 2 3,8-2-14,2-4-1,5 0-3,2 0 0,3 0-1,1 0 3,-2-8-1,3 4-2,-3 2-4,0 2-1,-2 0 1,-7 0-3,-2 0 0,-5 0 1,3 0 4,-2 0-3,-3 0-3,5 2 4,0 0-1,5 0-1,-1-1 0,6 2 0,-5 1 3,2 0-3,-2 0 1,0 1-3,-3 0 0,-7-1 0,-6-1 1,-3-1 3,0 1 3,6-3 4,4 0 5,5 0 12,1 0-12,0 0-1,-2-6-10,0 2-3,-3-3 0,-3 4-2,-1 1 1,2 2-1,-2 0 0,2 0 0,2 0 0,4 0 0,1 0-1,3 0 0,-2 2 1,-5 1-1,-5 2 1,-6-5-1,-1 4 1,0-2-2,3-1-4,0 1 6,4-2-1,-2 0 1,5 0 0,-1 0-5,-5 0 5,-3 0-1,-8 0-1,-3 0-4,-3 0 4,2 3 1,-2-1-2,1 2 3,-4-2-5,1 2 0,7-4 1,2 2-4,6-2-2,3 0-2,1 0 4,-3 0 7,-5 0-2,-5 0 3,-9 0 6,2 0-3,-2 0 3,-1 0-2,1 0-2,3 0-2,1 0-6,2 0-5,-3 0-9,-1 0 7,-3 0 8,-1 0-2,-3 0 4,0 0-5,-1 0 7,1 0 1,3 0-1,2 0-4,3 0-12,2 0 2,3 0-11,-4 0 3,-3 0 5,-7 0 3,-4 0 9,-5 0 6,4 0 0,-4 0 8,0 0-4,0 0-3,4 0 1,3 0-2,0 0 3,4 0-2,-3 0 0,2 0 2,-1 0-3,-3 0 0,1 0 0,0 0 4,-1-2 4,-2-1-4,1 3-2,1-1 2,2-1-3,1 2-1,-3 0 0,-2 0-1,-1 0 0,0 0 1,1 0-6,2 0-1,3 0-5,-2 0 6,0 0 5,-5 0 1,0 0 1,0 0 3,1 0 24,5 0 7,6 0-3,-1-4-9,3-6-3,-3-2-6,1 2-1,1-11 0,6 2 2,0-9-15,6-7-10,0-9-62,-10-9-130</inkml:trace>
  <inkml:trace contextRef="#ctx0" brushRef="#br0" timeOffset="356062.7015">9975 16133 181,'0'0'43,"0"0"-6,0 0-16,0 0-5,0 0 23,0 0-27,0 0-10,-13-81 3,13 73-2,0 2 3,0 2-6,0-4 0,0 4-5,0 4-37,0-5-41,0 5-8,0-1 25,0-3 42,0 0 24,0-1 2,0 5 45,0-3 36,0 1-1,0-1-10,0 2-20,0 1-2,0-4-23,0 4-11,0 0-10,0-4 6,0 4 1,0 0-7,0 0 6,0 0 3,0 0 8,0 0 1,0 0-7,0 0-9,0 0-7,0 0-1,0 4-4,0 18 2,0 18 2,2 14 0,6 5 7,1-1 2,3 0-2,1-10-5,-2-7-2,2-2 0,0-12 1,-1-4 1,-3-13-2,-1-2 2,2-8 5,5 0 5,8-28-2,4-17 2,2-13-7,0-4-2,-4-4-3,-2 8 0,-9 4 0,-3 14-2,-7 14 1,-4 8 1,0 8-6,0-2 2,0 7-1,-4 4 3,-5 1 0,-1 0 1,1 0-4,1 0 3,-6 9-1,4 14-2,-1 3 5,-1 6 0,5-6 0,1-3-1,2-2 1,2-3 1,2 1 0,0-6-1,0-6 0,0 0 0,0-2 0,0-5 1,0 0-1,0 0-3,14 0-21,20 0-31,5-29-90,-4-9-287</inkml:trace>
  <inkml:trace contextRef="#ctx0" brushRef="#br0" timeOffset="358876.6256">10491 15937 34,'0'0'67,"0"0"6,0 0-22,0 0-27,0 0 0,0 0 2,-4-24-13,2 12 1,0 6-2,-2-6 1,2 4 7,2 2-1,0 2-1,0 4 8,0 0-19,0 0-7,0 0-4,0 26-14,-6 28 18,-2 27 18,-1 13 20,0 9 8,2-6-20,0-8 0,-1-3 7,-1-2-4,-4-4-8,3-8 1,-3-1 1,4-13-6,0-12-2,-1-6-2,4-10-2,4-12 0,0-4-3,2-10 1,0-4 2,0 0 6,0 0 10,0 0 3,0 0-9,0 0-13,0-4-8,0-5-29,0-8-45,9 8-62,2-3-30,-2 1-89</inkml:trace>
  <inkml:trace contextRef="#ctx0" brushRef="#br0" timeOffset="359581.1594">10550 16888 360,'0'0'128,"0"0"-100,0 0-2,0 0-5,0 0-19,0 0-2,35-40-6,-18 34 5,0 6 1,-4 0 0,0 0-5,1 0-3,-1 10 1,-3 4 4,3 8 0,-7-4 0,-5 8-1,-1 0 3,0-4-1,0 2 2,-5-6 0,-7-2-1,6-6 1,-1-1 0,3-8 6,2-1 9,2 0 11,0 0 6,0 0-5,0 0-8,0 0 4,0-1-8,2-22-14,12 1-1,6-3 2,0-8-2,0 3-1,2 1 0,-4 8 1,-5 3 0,-9 10 2,-4 4 1,0 4-3,0 0-2,0 0 1,0 0-4,0 0 3,0 0-8,0 12 2,-13 10 8,-3 2 17,5 3 0,5-10 2,2 1-3,4-2-5,0-6-5,0-1-2,2 0 0,13-5 4,-1 6-8,-3-6-27,-1 4-50,0-4-37,1-2-42,4-2-111</inkml:trace>
  <inkml:trace contextRef="#ctx0" brushRef="#br0" timeOffset="360016.7328">11071 16892 188,'0'0'87,"0"0"-83,0 0 9,0 0 10,0 0-8,0 0-14,-4 0 1,4 0 29,0 0 41,0 0 6,0 0-5,0 0-10,0 0-21,17-4-11,8 4-22,9-5-4,2 5-3,-7 0 0,-10 0-2,-3 0-8,-5 0-31,0 0-20,3 5-29,-6-1-63,-6 4-126</inkml:trace>
  <inkml:trace contextRef="#ctx0" brushRef="#br0" timeOffset="360323.8065">11027 17133 375,'0'0'199,"0"0"-159,0 0-12,0 0 4,0 0-26,0 0-6,94-13-1,-57 13-1,-3 0 0,-8 0-2,-3 0-2,-8 0 3,-7 0 3,-7 0 1,-1 0 2,0 0 2,0 0-4,0 0-1,0 0-6,0 0-18,0 0-25,0 0-26,0-9-46,0 1-125</inkml:trace>
  <inkml:trace contextRef="#ctx0" brushRef="#br0" timeOffset="362694.6406">11666 16892 223,'0'0'111,"0"0"-102,0 0-3,0 0 11,0 0-6,0 0-11,0 0 0,0 0 5,0 0 13,0 0 24,0 0-1,0 0-4,3 0-4,-3 0-9,2 0 2,2 0-7,5 0-5,-2-4-14,0-1-7,-3 5 6,-4 0 1,0 0-8,0 0-2,0 0 1,0 0-4,0 0 13,0 0 11,0 0 24,-2 0 5,2 0-2,0 0 7,0 0-5,0 0-2,0 0-4,0 0-11,0 0-16,0 0-7,0 0-83,0 0-137</inkml:trace>
  <inkml:trace contextRef="#ctx0" brushRef="#br0" timeOffset="363916.0673">11954 16924 279,'0'0'122,"0"0"-48,0 0-5,0 0-23,0 0-23,0 0 8,3-32-11,-3 32-20,0 0-4,-3 8 3,-17 12 1,-4 10 15,-1 7 11,9-4-3,9-1-15,7-4-3,0-2-1,0-4 1,23-3-3,4-12 6,4 0 0,-2-7-4,-2-5 0,0-18-4,0-17-10,-1-5-3,-4-4-18,-8 4-16,-12 6 28,-2 7 4,0 9 8,-18 5 7,-5 6 14,-3 2 5,2 6-2,3-1-4,5 5 1,10 0 2,4 0-12,2 0-4,0 0-3,0 0-1,4 9 4,14 1 8,9 2 2,10-6 1,14-6-2,15 0-8,7 0-1,1 0-24,-7 0-16,-13-14 17,-19 10 15,-16-1 4,-9 0 4,-3 5 1,-7-4 2,0-1 12,0 5 4,0 0 1,0 0-10,0 0-8,0 0-2,0 0-3,0 0-4,0 0 3,0 0 3,0 0 1,0 0 0,-7 9 1,-15 13 15,-13 2 0,1 2 2,-7 0-5,5 2-11,5-1 2,4-6-4,6-3 0,7-4-1,5-9-10,9-2-9,0-3-9,0 0 28,21 0 1,8 0 8,4 0-5,0 0 2,-1 0-5,-8 0-1,0 0 0,-4 0 1,1 6-4,-5 2-6,4-4-5,-6-4 7,-4 0 3,-6 0 5,-4 0 2,0 0 11,0 0 28,0 0-8,0-14-23,0-4-2,0-8-5,-2 0 1,0-1-4,-1 1-6,3 3 2,0 9 4,0 5 5,0 6 8,0 3 7,0 0-19,0 0-1,0 17-17,0 20 17,-1 11 4,-11 6 22,-3 3 10,-3-3-5,5-4-10,-1 2-8,5-6-11,5-6 2,-1-6-4,2-6-41,3-10-37,0-4-18,0-14-63,0 0-112</inkml:trace>
  <inkml:trace contextRef="#ctx0" brushRef="#br0" timeOffset="364600.9846">12979 16365 300,'0'0'122,"0"0"-86,0 0 25,0 0 1,0 0-27,0 0-15,-20 0-8,20 0-4,12 0 10,15-4-3,10 4-8,9 0-1,2 0 0,-6 0-6,-9 0-4,-6 0-54,-2 14-59,-9-2-56,-8 2-171</inkml:trace>
  <inkml:trace contextRef="#ctx0" brushRef="#br0" timeOffset="364859.8268">12991 16605 371,'0'0'206,"0"0"-135,0 0-3,0 0 4,0 0-35,0 0-37,84-44 2,-28 37-2,2 2 0,-6 3 0,-17 2-13,-12 0 7,-10-4 0,-11 4 4,-2 0-2,0 0-6,0 0-26,2 0-19,2 0-40,6 0-52,1 0-182</inkml:trace>
  <inkml:trace contextRef="#ctx0" brushRef="#br0" timeOffset="373840.6163">14205 16080 68,'0'0'98,"0"0"-46,0 0 3,0 0 3,0 0-6,0 0-25,0 0-9,0 0-12,0 0 0,0 0 6,0 0-6,0-2-1,0-1-5,0-2 0,0 1 0,0 0 2,0-4 1,0 6-3,0-2 2,0 0-2,0 4-2,0-4-3,0 4-8,-4 0-11,-11 8-7,-16 19 28,-15 11 6,-9 14 15,-3-3 2,9-1 2,11-3-14,18-9 1,16-4 1,4-3 4,4-6-12,27-5 2,4-8 2,11-6 0,-2-4 6,-6 0-7,-6-14-5,-6-12-3,-6-10-7,-6-4-9,1 4 0,-6 1 12,-5 12 7,1 9 8,-3 5 7,-2 9 0,3 0 14,0 0-29,2 9-5,2 18 5,1 6 7,6 1 10,2-2-1,6-3-9,3-4-1,-1-7 1,1-6-3,-1-8-2,6-4 5,0 0 2,6-16 4,2-13 16,-5-6-18,-6-5 6,-12-5 8,-13 1 0,-2 4-17,0 5 8,-4 6 0,-7 5 0,-4 8-9,5 4-6,0 6 0,6 3-1,-2 3-6,6 0-11,0 0-38,0 0-26,0 0-27,2 0-24,16 5-8,7 7-60</inkml:trace>
  <inkml:trace contextRef="#ctx0" brushRef="#br0" timeOffset="374838.5758">14857 16288 226,'0'0'54,"0"0"-25,0 0 19,0 0 38,0 0-50,0 0 0,-32-44-6,32 44-30,0 6-14,7 20 14,13 5 30,2 5-1,5-1-12,2 2-13,-2-5 7,-1-6-9,-5-8-1,-8-6 1,-5-7 1,-8-5-2,0 0 10,0-9 40,0-23 0,0-16-37,0-15-5,4-17-7,6-10 0,9-4-2,0 5-10,-1 22 6,-4 12 4,-6 22 1,-5 10-1,-1 9 0,-2 5 2,0 0-1,0 6 1,0-3 2,0 6-4,0 0 0,0 0-2,0 0 1,0-1-1,0-3 1,0 0 1,0-1-1,0-2-1,0 2-1,0 0 2,0 1 0,0-4 1,-2 2 0,-1 2 0,1 0 0,-1-4-5,0 6 5,2-3 1,-1 2-1,-2-1-4,1 4 0,3-2-3,0 2 5,0 0 2,0 0 0,0 0-5,9 0-4,41 0 9,41-8 7,54-4 4,52-6-10,40-5 4,22 4 5,-9 3-5,-36 5-5,-47 2 3,-60 1-2,-45 4 0,-35 4 0,-20 0-2,-7 0 0,0 0-27,0 0-20,-9 0-72,-11 8-101,-6 5-39</inkml:trace>
  <inkml:trace contextRef="#ctx0" brushRef="#br0" timeOffset="379482.2086">15637 16152 91,'0'0'57,"0"0"-10,0 0 8,0 0-9,0 0-14,0 0-14,0 0 17,0-40-16,0 38 10,0-2 3,0 4-5,0 0-4,0 0-10,0 0-13,0 0 0,0 0-3,0 0-2,0 0 0,-6 0-5,2 0 10,0 0 0,0 0 0,4 0 5,0 0 0,0 0 6,0 0 2,0 0-12,0-4-1,0 4 13,0 0-3,0 0-10,0 0-6,0 4-5,-7 3 10,-4 4-1,-2-2-2,2 0 4,1-6 16,2-3 9,-3 0 21,1 0-9,3-9 5,1-7-16,4-2-3,2 3 2,0 3-14,0 7 0,0 1-11,0 4 0,0 0-4,2 0-64,13 0-69,6 12 16,4 2-103</inkml:trace>
  <inkml:trace contextRef="#ctx0" brushRef="#br0" timeOffset="380582.4728">16026 16142 117,'0'0'31,"0"0"-12,0 0 33,0 0 0,0 0-15,0 0-3,10-48 1,-13 48 4,-6 0 7,-8 2-15,-3 22-4,-5 6-6,3 2 32,6 0-43,10 3-10,6-8 0,0-1 0,13-3 4,14-5-4,4-5-1,0-8-6,-2-5 7,0 0 0,-4-13 3,-5-10-3,-3-14-1,-3 1 0,-5-4-4,-5 2 4,-4 0-1,0 4-3,-4 7 3,-14 4 1,-3 9-2,4 5 3,-3 6 5,-2 3-4,4 0 3,3 0 4,7 0-1,6 0 0,2 0 0,0 0-7,0 0 0,0 0-3,4 0 3,21 0 9,13 0 1,6 0 3,15 0-1,1-18-8,-2 4-1,-7-4-2,-6 1 0,-10 3 1,-4 5-1,-8-4-1,-13 10 1,-7 1-2,-3 2-4,0 0-7,0 0 1,0 0 7,-3 0 4,-5 0 3,2 0-3,0 0 3,4 2-3,2-2 2,0 3 3,0-3-3,0 0 5,0 0-2,0 0 0,0 0 1,0 0-4,0 0 3,0 0-5,0 0 0,-2 0-6,-2 0 0,-9 9-5,-5 4 11,-3 5-1,4 5 0,4-1 1,8-4-4,5 0 1,0-4 3,2-2 0,18 2 2,7 0 7,2 4-3,-2 2-6,-8-2 2,-5 0-2,-7 1-5,-5-2 1,-2 5 4,0 2 4,-2 3 6,-13-1 11,-8-4 4,-4-3-4,-2-2-3,2-4 4,3-4-17,4-4-5,9-5-3,2 0-46,7 0-41,2-14-60,0-21-348</inkml:trace>
  <inkml:trace contextRef="#ctx0" brushRef="#br0" timeOffset="380790.3442">16365 16008 486,'0'0'81,"0"0"14,0 0 20,0 0-31,0 0-37,0 0-46,41-40-1,5 40-31,10 0-36,-2 0-77,-11 3-93</inkml:trace>
  <inkml:trace contextRef="#ctx0" brushRef="#br0" timeOffset="381019.5395">16881 15945 332,'0'0'72,"0"0"16,0 0-20,0 0-29,0 0-37,0 0-1,45 63-1,-45-17 15,0 6 13,0 2-11,0-6-8,-3-4-5,-22 2 2,-15-1-6,-12-1-9,-10-4-41,-2 0-44,2-8-28,12-6-53,13-11-40</inkml:trace>
  <inkml:trace contextRef="#ctx0" brushRef="#br0" timeOffset="382286.4821">15505 15986 24,'0'0'37,"0"0"6,0 0-6,0 0 9,0 0-21,0 0 6,-11-54-6,11 45 11,0 6 3,-3-2-7,0-1-11,-5 3-8,2-6 7,-3 3-10,0 2 4,-2 0-7,-3 2-1,-7 2-6,0 0 0,-5 14 0,-3 23 9,0 21 24,0 10 10,3 7 8,5 4-8,10-7-21,7-10-2,4-4-6,2-7-9,25-11 1,10-10-2,1-6-4,7-7-10,-1-4-34,3-9-31,6-4-86,3-12-215</inkml:trace>
  <inkml:trace contextRef="#ctx0" brushRef="#br0" timeOffset="382976.2838">16514 15976 51,'0'0'77,"0"0"-33,0 0-4,0 0 11,0 0-10,0 0-15,-17-21 8,17 20 2,0 1 10,0 0-4,0 0-10,0 0-5,0 0-4,11 0-19,18-4 7,10-5-4,3 4-5,-7 1-2,-4-1-6,-9 1-10,-4 4-12,-6 0-15,-6 0-39,-4 0-55,0 0-69</inkml:trace>
  <inkml:trace contextRef="#ctx0" brushRef="#br0" timeOffset="383627.8811">16969 15848 274,'0'0'82,"0"0"-73,0 0-9,0 0 18,0 0-6,0 0-12,-15-29 0,15 26 3,2-2 7,8 1 8,9 1 5,2 3-13,6 0-10,-2 0 0,2 12 0,-6 8-1,-6-1-2,-8 1-2,-7 0-2,0 3 4,0-5-3,-9 0 6,-6-4 2,4-6 18,-1 2-2,6-6 14,3-4 0,1 0-4,2 0 16,0 0 2,5 0-5,26 0-9,9-10-22,9 1-4,4-3-6,-6 3 0,0 4-29,-7 0-31,-4 5-26,-12 0 8,-13 0-83</inkml:trace>
  <inkml:trace contextRef="#ctx0" brushRef="#br0" timeOffset="384468.3624">17480 16316 134,'0'0'25,"0"0"-3,0 0 0,0 0-1,0 0-2,0 0-10,0 0 18,0 0 19,0-4 0,-2 4-8,-5-1 6,-5-3-5,1-1-18,1 1-6,1-4 3,4 8-5,3 0 2,2-2 0,0 2 7,0 0 4,0 0-5,9-4-17,23 4 3,12-8-7,5 2 5,0 6-4,-5-4 2,-6 0-3,-9 4 0,-8-4 3,-10 4-3,-7 0 0,-4 0-2,0 0-3,0 0-5,0 0-15,4 0-25,8 0-76,-1 0-20,-3 0-98</inkml:trace>
  <inkml:trace contextRef="#ctx0" brushRef="#br0" timeOffset="385720.6966">16751 15647 14,'0'0'25,"0"0"-10,0 0-14,0 0-1,0 0 4,0 0-1,0 4 28,0-4 18,0 0 6,0 0-5,0 0-10,0 0-13,0 0-4,0 0-14,-5 0-6,3 0-3,-4-6-4,0 3-3,-1-1-6,4 4 5,-1 0-1,-1 0 8,5 0 0,0 0-1,0 0-1,0 0-4,0 0 0,0-1 7,0 1 2,0 0 17,0 0 9,0 0 0,0 0-5,0 0-7,0 0-9,0 0 0,0 0-4,0-4-2,23-1 1,10 2 3,11-3-4,9-2 0,7 2 3,10-3 5,11 1-2,12-1 9,17 0-2,21 0-7,21 0 5,12 0 1,17 0 9,2 5 3,-9 3-5,-14-4-6,-30 3-7,-26 0-1,-25-6-3,-19 0 9,-16 3 3,-6-6 19,-9 5 3,-5 0-19,-5 3-17,-7-2-1,-2 5-16,-3 0-23,-7 0-47,0 0-83,-7 5-115</inkml:trace>
  <inkml:trace contextRef="#ctx0" brushRef="#br0" timeOffset="389210.9678">18526 16092 137,'0'0'62,"0"0"-19,0 0 21,0 0-6,0 0-15,0 0-7,0 0 1,0-17-3,0 17 14,0 0-9,0 0-8,0 0 2,0-5-19,0 5-6,0 0-8,0 0-3,0 0 0,0 0 1,0 0-2,0 0-4,0 0 3,0 0 5,0 0 2,0 0 0,0 0 1,0-4-1,0 0-2,0 0-23,0 2 3,2 2 17,-2 0 1,0 0-1,0 0-7,0 0 1,0 0 3,0 0 3,0 0-1,0 0 4,0 0 1,0 0 7,0 0 4,0-2 16,0 0-5,0-2-14,0 4-4,0 0 2,0 0-2,0 0-5,0 0-1,0 0-6,0 0 2,0 0 1,0 0 1,-2 0 2,-1 0-4,2 0 5,-2 0 5,3 0 7,0 0 5,0 0 12,0 0-3,0-4-13,0 4-6,0 0 0,0 0-7,0 0-5,0 0-11,0 0 6,0 12 4,-3 2 1,-3-6 5,2 1 0,-3-2 0,3-3 2,4-4-1,-2 0 0,2 0 6,0 0 10,-3 0 21,0-11-14,3-6-10,0-1-8,0 0-3,0 10 2,0 4-2,0 4-3,0 0-2,0 0-16,0 0-75,0 18-62,0 4-41</inkml:trace>
  <inkml:trace contextRef="#ctx0" brushRef="#br0" timeOffset="390656.0666">18971 16013 34,'0'0'202,"0"0"-130,0 0-2,0 0-3,0 0-5,0 0-18,23-37-8,-23 37-14,-13 0-16,-12 14 4,-4 9 4,0 8 4,9 0-8,9 6-5,11-4 0,0-1-3,0-5 3,24-8 0,8-2-1,5-8 0,5-4 0,-1-5-4,-5 0 1,-7 0-1,-7-14-3,-2-12 1,-5-6 1,-5-8-2,-6 4-2,-4 0 1,0 2-3,-11 10 7,-16 6 4,-4 5 3,0 8-7,4 5 9,4 0-7,9 0-2,11 0 2,1 0-1,2 0 3,0 0-2,0 0-2,0 0 2,4 0 0,13 0 3,10-5 9,9 2 0,4-8-10,1-1-1,10 3-1,-3 0-4,4-3 0,4 3 2,-5-2-4,-4 3 2,0 0-11,-5 3 1,-5-4 7,-6 3-5,-11 4 5,-13 0 5,-4 2 4,-3 0 0,0-4 5,0 4-7,0 0-2,0 0-4,0 0 4,0 0 0,0 0 1,2 0-1,-2 0 1,0 0-1,0 0 0,0 0-4,-7 8-8,-18 16 8,-12 6 4,-3 2 5,-1-4 0,6 2-4,6 1 3,5-9-3,8 0 1,7-8-2,7-4-3,2-6-5,0-4-6,11 0 14,14 0 11,4 0-2,-1-4-8,2-2-1,-3 6-2,0 0 2,1 0 0,6 0 0,-6 6 0,-5 2-1,-10-5-2,-6 4 2,-5-7-3,-2 4-6,0-4 1,0 0 0,0 0 9,-2 0 10,-5-8 20,0-10-14,-2-5-1,3 0 4,4-7-9,0 2-2,2-3-6,0 9 3,0 8-2,0 0-1,0 7 0,0-4 0,0 11-2,0-4 1,0 4 0,0 0-1,0 0 0,0 0-1,0 0 0,0 0 1,0 0 0,0 0-2,-3 18-14,-19 18 16,-7 9 21,-7 9 14,2 4 0,8-4 4,4-2-28,9-6 0,1-2-8,4-3 1,7-10-2,-3-4-2,4-9-25,0-6-44,0-8-37,0-4-25,0 0-85</inkml:trace>
  <inkml:trace contextRef="#ctx0" brushRef="#br0" timeOffset="391076.8055">19990 15843 97,'0'0'60,"0"0"-1,0 0 1,0 0-4,0 0-4,0 0-15,11-27-15,3 44-12,-1 12 25,3 8 31,-7 9-3,-1 9-13,-6 7 1,-2 0-23,0-4-11,-26-5-3,-16-7-7,-15 2-4,2-8-3,4-5-27,10-3-63,22-13-73,12-19-187</inkml:trace>
  <inkml:trace contextRef="#ctx0" brushRef="#br0" timeOffset="391683.443">18559 15950 168,'0'0'88,"0"0"-48,0 0-15,0 0 5,0 0-6,0 0-17,2-53 2,-2 47 1,-4 2-3,0 0 6,2 2 6,2 0 8,-4 2-7,-4 0-11,-12 0 0,-17 8 5,-13 23 20,-8 8 14,2 12-3,7 7-12,11 0 4,16-3-7,13 1-11,9-10-5,9 2-8,26-8 1,17-8 3,4 0-10,0-6-19,-5 0-80,-2-8-17,0-8-55,2-10-188</inkml:trace>
  <inkml:trace contextRef="#ctx0" brushRef="#br0" timeOffset="392439.9189">20186 15680 57,'0'0'113,"0"0"-111,0 0 27,0 0 32,0 0-11,0 0-24,-53-69-6,53 69 14,0 0 6,15 0 2,23 0-37,9 0-1,5 4 1,-8 14 1,-13 10-6,-13 6-2,-11-2-3,-7 2 3,0-2-3,-23 0 5,-8-9 12,-2-2 14,10-9-2,10-6-3,7-2-4,6-4 5,0 0 22,0 0 13,24 0-11,14-8-40,8 0-3,4 2-1,-1-1-2,2 2-52,-2 3-34,-2-2-30,-11 1-141</inkml:trace>
  <inkml:trace contextRef="#ctx0" brushRef="#br0" timeOffset="393722.5854">18744 15520 39,'0'0'53,"0"0"-8,0 0-3,0 0 5,0 0-17,0 0-19,-8-4-5,5 4-4,3 0-2,-3-4 0,1 4 0,0 0 0,-1 0 2,2 0 1,-2 0-2,3-4 10,0 4 14,0-1 4,0 1-7,0 0-7,0 0-1,0 0-4,0 0 4,0 0 11,0-3 2,0-1 3,3 3-6,19-4-23,12-2-1,17 0 0,16 0 0,12-4 1,14-1 2,7 3-3,7-3 0,4 1 0,-4 1 2,-7 2-2,-10-2-5,-13 3-3,-13 2 8,-14 1-1,-9-4 0,-7 4 1,-1 2 0,-9-1 0,-4 3 0,-4 0-1,-9 0-1,2 0 2,2 0-3,-5 0 3,1 0-2,-3 0-2,-4 0-10,0 0-12,0 3-24,0 6-8,0 0 1,0 1-42,-11-3-30</inkml:trace>
  <inkml:trace contextRef="#ctx0" brushRef="#br0" timeOffset="394834.1837">14112 17406 106,'0'0'24,"0"0"2,0 0-18,0 0 36,0 0 16,0 0-32,49-85-11,-47 80 3,0 5-3,-2 0-11,0 0-6,0 0-49,0 0-88,0 5 87,-2 3-53</inkml:trace>
  <inkml:trace contextRef="#ctx0" brushRef="#br0" timeOffset="395246.9288">14112 17406 163,'76'-58'59,"-76"49"4,0 3-8,0-2-6,0-1-12,0 4 12,0 1-16,0 4-13,0-5 13,0 5-27,0 0-8,0 0 2,0 0-12,0 0-19,0 0 2,0 0-12,0 0 13,0 0 14,0 0 8,-2 5 6,2-5 2,0 0-2,0 4-10,0-4-14,0 0 1,0 0 7,0 0 11,0 0 0,0 0-3,0 0 7,0 0 1,0 0 3,0 0-3,0 0 0,0 0-3,0 0 3,0 0-8,-2 5-10,-8-5 16,-1 0-8,-4 5 5,-1-1-34,-2 0-49,0-4-56</inkml:trace>
  <inkml:trace contextRef="#ctx0" brushRef="#br0" timeOffset="395823.1984">13548 17329 44,'0'0'31,"0"0"-20,0 0 28,0 0 36,0 0 12,0 0-42,-9 0-22,9 0-8,0 0 0,0 0-11,0 0-4,0 0 6,11 0-5,16 0 9,11 0-1,9-4 0,2 0-3,0-1-4,-7 5-1,-10 0-1,-6 0-4,-11 0-5,-5 0-16,-4 0-24,3 5-28,0-1-17,2 0-50</inkml:trace>
  <inkml:trace contextRef="#ctx0" brushRef="#br0" timeOffset="396124.0113">13582 17566 167,'0'0'52,"0"0"-28,0 0 19,0 0 9,0 0-39,0 0-4,41 0 8,-12 0 8,5 0 25,-1 0-7,6 0-38,1 0-2,-1 0 0,4 0-2,-5 0-1,-5 4-24,-9 1-24,-6 4-4,1-1 2,1-6-41,7-2-42</inkml:trace>
  <inkml:trace contextRef="#ctx0" brushRef="#br0" timeOffset="397540.3576">14780 17147 166,'0'0'53,"0"0"16,0 0 3,0 0-29,0 0-4,0 0-13,-22-32-2,22 23-5,0-1 6,0-2 12,0 2-30,0 2 3,7-6-6,8 7-3,8-7-1,10-1-1,5 3 1,7 2-1,-3 6 1,-4 4-1,-8 0-1,-11 4-2,-3 18-5,-12 10-3,-4 4 3,-4 4 8,-29 9-5,-9-3 4,1-2 2,1-5 4,2-5-3,6-8 10,11-14 1,7-3 1,5-5 7,7 0 2,2-4 18,0 0-2,0 0 3,13 0-18,14-8-18,8-1-1,6-3-2,0 1 0,-2 3-2,-6 4-1,-5 4 0,-6 0-1,-10 0 1,-5 0-2,-7 0-3,0 0-1,0 0 1,0 0-2,0 0 4,0 0 2,0 0-1,0 0-15,0 0 2,0 0-7,0 0-24,0 0-13,0 0-24,0 4 33,0 8-48,0-10-101</inkml:trace>
  <inkml:trace contextRef="#ctx0" brushRef="#br0" timeOffset="397946.5063">15474 17066 170,'0'0'87,"0"0"-17,0 0-15,0 0 5,0 0-28,0 0-20,0-14-6,0 14-3,0 0 10,0 0 5,0 0-18,0 0 9,0 0-5,-5 10 2,-8 8 37,0 5 4,0 2-11,-1-2-14,5-1-13,0-4-4,1 0 2,7 0-4,1-1-3,0-3-17,0-2-24,0-1-19,0-2-21,0 0-34,1-6-17,5-3-39</inkml:trace>
  <inkml:trace contextRef="#ctx0" brushRef="#br0" timeOffset="398342.2466">15641 17089 139,'0'0'15,"0"0"25,0 0 15,0 0-6,0 0-14,0 0-19,-16-10-10,16 10 4,0 0 4,0 0 10,0 0-6,0 0-4,0 0-14,0 0 5,-4 19 16,-5 3 13,0 0 25,-3 1-32,2-2-6,4 2-13,-2 3-5,6-3 1,0 0 0,0-2-4,0 2-29,2-5-39,0-4-62,0-9-66</inkml:trace>
  <inkml:trace contextRef="#ctx0" brushRef="#br0" timeOffset="398637.2216">15287 17128 247,'0'0'90,"0"0"-11,0 0 5,0 0-23,0 0-20,0 0-20,27-62-21,9 53 1,10-3 3,1 5-4,4 3 1,5 1-1,6-2 0,-2 5 0,-11 0-1,-10 0-31,-16 0-42,-4 5-5,-3 2 2,-3 3-22,-7-6-64</inkml:trace>
  <inkml:trace contextRef="#ctx0" brushRef="#br0" timeOffset="399429.8014">14772 17522 119,'0'0'25,"0"0"10,0 0 22,0 0-8,0 0-2,0 0-4,-5 0-15,5 0 2,0 0-1,0 0-18,0 0-6,0 0 6,-2 0-2,0 0-9,-3 0-4,0 0 4,-1 0 2,4 0-2,0 0 0,2 0-1,0 0 1,31 0 1,29 0 31,34 0 8,26-10-28,22-7 21,18 0-28,7-2 0,-14 5-4,-31 6 0,-32-2 1,-35 6-1,-26 1-1,-19 3 1,-8 0 1,-2-5 12,0 5-4,0 0-10,0 0-2,0 0-13,0 0-44,0 0-29,0 5 27,0 2 5,0-1-35,-5 2-30,-4-4-3</inkml:trace>
  <inkml:trace contextRef="#ctx0" brushRef="#br0" timeOffset="401552.9521">14903 18052 111,'0'0'36,"0"0"-8,0 0 30,0 0-4,0 0-3,0 0-13,-17-67-12,17 51 0,0 2 19,0 6-4,0-6 0,0 8-1,0-6-17,2-2-16,18-4-7,16 1-3,8-1-1,5 9 3,-7 0-1,-6 9 2,-9 0-4,-11 23-3,-8 12 2,-6 6-1,-2 7-5,-6 0 11,-23-2-3,0 7 3,0-12 4,3-1-2,8-10-1,4-5-1,3-13 1,4-5-1,2-5 1,5-2 0,0 0 4,0 5 3,0-5 3,0 0-7,0 0-1,0 0-3,0 0 0,0 0 0,0 4 0,0-4-3,0 0 0,12 4 3,17-4 6,11 0 5,16 0-4,3-8-3,1-6 0,-5 2-4,-15 1-7,-18 7 5,-13 0-10,-9 4-23,0 0-34,0 0-35,-16 4-65,-1 0-38</inkml:trace>
  <inkml:trace contextRef="#ctx0" brushRef="#br0" timeOffset="401908.5858">15583 17772 67,'0'0'139,"0"0"-96,0 0 38,0 0-8,0 0-22,0 0-35,3-23-16,-3 46 0,0 12 6,0 4 43,-9 3-1,-1 3-10,2-1-12,5-4-14,1-8-5,2-2-5,0-2-2,0-6-2,7 0-29,9-4-38,-2-5-9,7-12-29,-2-1-27,1-14-78</inkml:trace>
  <inkml:trace contextRef="#ctx0" brushRef="#br0" timeOffset="402163.4319">15849 17802 97,'0'0'167,"0"0"-59,0 0 8,0 0-51,0 0-42,0 0-23,-21 10 13,1 34 7,3 6 7,1-6-1,9 0-14,5-11-7,2-3-2,0-4 0,0-6-3,0 6-14,0-4-44,0-4-27,-2 4-41,-12-8-46,3-10-58</inkml:trace>
  <inkml:trace contextRef="#ctx0" brushRef="#br0" timeOffset="402388.2907">15483 17911 225,'0'0'107,"0"0"-4,0 0 3,-18-109-34,36 88-13,24-6-38,21 5-21,8 1 4,11 1-4,-1 3 3,-11 3-6,-13 4-2,-17 5-20,-16 5-27,-11 0-63,-11 7-85,-2 6-47</inkml:trace>
  <inkml:trace contextRef="#ctx0" brushRef="#br0" timeOffset="403316.1156">15895 17478 138,'0'0'46,"0"0"5,0 0-6,0 0 1,0 0-32,0 0-14,-12-19-1,-9 41 1,-15 14 27,-15 13 20,-16 15 62,-18 20-43,-13 10-6,-4 9-28,-1 3-19,12-8-6,17-11-1,21-22-6,22-21-7,20-15-19,9-13-4,2-6-21,2-7-15,24-3 14,10-9-69,6-29-232</inkml:trace>
  <inkml:trace contextRef="#ctx0" brushRef="#br0" timeOffset="403998.2641">16040 16994 13,'0'0'13,"0"0"11,0 0 15,0 0-11,0 0-7,0 0-11,-40 0 1,40 0 31,-5 0 14,5 0-18,-2-4-15,0 4-10,0 0 12,-4-3 1,5 3-6,-1 0-9,0 0-4,-7 0-7,-5 0-3,-6 0 1,-13 0 2,-18 12 6,-23 15-3,-17 4 8,-18 8 21,-3 2-13,10-1-11,15 2-4,27-8-4,21 3-17,24-11-51,15-6-77,27-17-91</inkml:trace>
  <inkml:trace contextRef="#ctx0" brushRef="#br0" timeOffset="406373.8566">16551 17339 126,'0'0'49,"0"0"7,0 0 33,0 0-21,0 0 3,0 0-23,-23-46-14,23 46-3,0 0-2,0 0-15,0 6-14,3 20 2,9 14 3,2 4 12,5 6-1,0 4-6,4 5-4,1-7-4,-4 1 2,0-16-3,-4-11 1,-8-12-1,-3-10 3,-5-4-4,0 0 7,0-4 13,0-27 51,2-22-49,5-15-21,5-8 3,2-9-8,5 6 4,-2-2-12,-1 12-4,-8 18 15,-5 10-1,-3 14 2,0 4-2,0 10 2,0 4 0,0-1 0,0 10 2,0-4-2,0 4 0,0 0-4,0 0 2,0 0-2,0 0 2,0 0 1,0 0-6,0 0-2,0 0-15,0 0-3,0 0 17,0 0 5,0 0 3,0 0 2,0 0 0,0 0 1,0-3 1,0-2 1,0 1 0,0 2-3,2-2-2,-2 4 1,0 0-1,0 0-3,0 0 3,0 0-3,0 0 1,0 0-7,0 0 6,0 0-1,0 0 4,0 0 2,0 0 3,0-4 9,0 0-9,0 4 2,0-4-4,-5 4-1,4-5 0,-4 5 0,5 0 7,0-5-2,0 5-5,0 0 0,15 0 0,36-4 0,37-6 1,39-2 0,45-6 3,34 0-2,45-4 0,23 0 2,15 0 0,-1 0-4,-34 8 3,-46 4-3,-70 6 0,-62 4-7,-48 0-21,-23 0-53,-5 0 0,-22 0 39,-27 4 24,-11 10-46,2-4-244</inkml:trace>
  <inkml:trace contextRef="#ctx0" brushRef="#br0" timeOffset="408296.3055">17513 17329 6,'0'0'24,"0"0"1,0 0 19,0 0 5,0 0 0,0 0 4,0 0-15,0 0-12,0 0-9,0 0-5,0 0 7,0 0 3,0 0 0,0 0-9,0 0-8,0 0-5,0 0 0,0 0-4,0 0-1,0 0 4,0 0 1,0 0 0,0 0 1,0 0 1,0 0 3,0 0-1,0 0 0,0 0 1,0 0 3,0 0-8,0 0-7,-2 0 4,-2 0 2,-1 0-1,-1 4 4,-1-1 0,2-3 12,3 0-2,2 0 3,0 0 8,0 0 14,0 0 8,0 0-10,0 0-22,0 0-5,0 0-6,0 0-2,0 0-3,0 0-2,0 0 2,0 0-2,0 0 3,0 0-1,0 0 3,0 0 3,-2 0 16,2 0 15,-2 0 8,2 0-17,0-11-3,0 2-4,0 4 2,0-4-11,0 9-6,0-3-1,0 3-2,0 0-9,0 0-56,4 0-94,8 8-57,2 1-42</inkml:trace>
  <inkml:trace contextRef="#ctx0" brushRef="#br0" timeOffset="409682.9971">17940 17307 35,'0'0'125,"0"0"-61,0 0-6,0 0-4,0 0-28,0 0 4,-5-26 19,0 26-29,-3 0-7,-11 0 2,0 9-6,-8 12 12,-2 7 7,7 2-2,6 2-4,9-1-20,7 1 0,0-6 1,12 1 4,9-8-3,8-3-2,5-10 0,0-6 1,2 0-3,-10 0-7,-4-22 7,-6-6-2,-9-7 1,-5-5-7,-2 4 3,0 4-2,0 3 7,-15 9 0,-4 3 2,-1 3 6,3 6-5,-2-2 17,7 1-1,2 9 25,8-5-21,2 5 16,0 0-22,0 0-17,0 0-4,29 0 4,18 0 2,20 0 7,11 0-6,4-4-1,3-4-2,-5-2-16,-9 2 2,-8-3-11,-16 8-11,-16-6 20,-13 4 13,-11 1 3,-5 4 0,-2 0-1,0-5 0,0 5-1,0-3 1,-4 3-4,-6 0-2,-3-4-2,-7 4 3,-6 0 1,3 0 4,-9 0 0,1 0 1,-4 0 0,-7 18 0,-6 4 3,4 0 2,7 7-2,12-4 3,13 1-3,12-4-2,0-3 1,9-2 3,19-9 4,3-4 4,4-4-3,-1 0 1,-10 0-4,1-8-2,-3-10-2,-1-4 0,7 0-3,-5-4-13,-4 6-1,-3 3 13,-7 0-1,-4 7 2,-5 2 0,0 2 5,0 1-1,0 5 21,0 0-8,0 0-11,0 0-6,-14 19-3,-8 8 3,1 5 14,6-1-5,1-1 4,5 2 3,1 0-8,4-6-3,-3 0-5,0-7 3,4-2-3,-1-7 0,4 3-16,0 1-23,0-2-42,4-3-52,8-4-166</inkml:trace>
  <inkml:trace contextRef="#ctx0" brushRef="#br0" timeOffset="410874.4353">18979 17281 252,'0'0'75,"0"0"-27,0 0 12,0 0-9,0 0-22,0 0-4,-4-23-16,4 23-4,0 0 3,0 0 9,0-5 4,0 1-6,-4-1-8,0 2 5,-1-3-12,3 6 1,2-4 3,0 4 2,0 0 8,0 0 0,0 0 3,0 0 3,0 0-12,0 0 11,0 0-19,4 0-11,15 13 4,6 10 7,4 9 6,-1-2 6,1-2-9,-3-2-3,-5-3 5,-7-2-5,1-3-1,-4-4-21,0 0-10,2 3-31,-3-4-19,3-4-42,0-9-100</inkml:trace>
  <inkml:trace contextRef="#ctx0" brushRef="#br0" timeOffset="411156.2608">19170 17293 28,'0'0'243,"0"0"-165,0 0 0,0 0 8,0 0-40,0 0-12,0-52-34,0 55-14,-25 23 14,-10 11 7,-10-1 51,-5 4-20,10-3-1,3-2-22,13 4-9,6-4-6,7-3-11,11 1-52,0-8-54,13-16-77</inkml:trace>
  <inkml:trace contextRef="#ctx0" brushRef="#br0" timeOffset="412820.3913">19756 17339 62,'0'0'105,"0"0"-71,0 0 21,0 0-7,0 0-14,0 0-15,0-10-2,0 10 5,0 0 5,0 0-5,0 0-5,0 0-1,0 0 0,0 0 5,0 0 9,0 0-7,0 0-3,0 0-13,0 0-3,0 0-3,0 0-1,0 0 1,0 0-1,0 0 1,0 0 3,0 0 0,0 0 0,0 0-1,0 0 0,0 0-3,0 0-5,0 0 1,0 0 2,0 0 1,0 0 1,0 0 0,0 0 2,0 0 2,0 0-3,0 0 5,0-4 0,0 0-1,4 4-5,-4-5 0,5 5-3,-5 0 2,0 0-7,0 0 1,0 0-2,0 0 0,0 0 8,0 0-3,-5 0 4,2 5 0,3-5 3,0 0 4,0 0 3,0 0 3,0 0 7,0 0 1,0 0-15,5 0-5,1 0 2,-4 0-2,-2 0-1,0 0-4,0 0-3,0 0 1,0 0-2,-2 0 2,-9 0 6,1 0 4,6 0-3,2 0 8,2 0 2,0 0 21,0-5-15,0-4-12,2 1-5,23-1-54,5 4-71,4 1-222</inkml:trace>
  <inkml:trace contextRef="#ctx0" brushRef="#br0" timeOffset="413688.4573">20211 17270 86,'0'0'189,"0"0"-131,0 0 4,0 0 3,0 0-24,0 0 16,0-47-29,-18 47-25,-11 0 3,-9 18 22,0 11-8,7 3-4,8-1-5,10 1-11,11-3 0,2-3-1,0-5 1,9-3-7,9-4-9,-1-6-3,4-8 14,-1 0 0,2-8 5,5-11-1,-5-12-5,-1-5-5,-9 4 8,-9-2-3,-3 3-1,0 4 6,-9 1 1,-11 8 4,-9 4-2,-3 4 5,-1 6 11,6-1 3,14 5 3,9 0-2,4 0-9,0 0-13,4 0 0,21 0 0,13 5 10,4-1 1,7-4-3,-1 0-8,0 0-13,-8 0-6,-9 0-4,-10 0 18,-2 0-6,-8 0 8,-2-4 0,-2-1 0,0 2 3,-3 3 0,-1-4 1,3 4 0,-4-2 4,0-2 4,1 0 3,2 0-9,-1 0 12,-2 4 1,-2 0 3,0 0-4,0 0-8,0 0-7,0 0-16,0 8-1,0 14 17,0 6 0,0 6 10,0-2 12,-4 4-9,-8-6-2,3 2-7,0-2-1,3-6 1,-1 3-4,2-1-41,-1-3-31,-3 0-55,9-7-133</inkml:trace>
  <inkml:trace contextRef="#ctx0" brushRef="#br0" timeOffset="414500.1173">19170 16902 6,'0'0'0,"0"0"-2,0 0-2,0 0 4</inkml:trace>
  <inkml:trace contextRef="#ctx0" brushRef="#br0" timeOffset="414872.0207">19170 16902 24,'11'-36'42,"-11"30"5,0 2-5,0 4-9,0 0-24,0-4-8,0 4-1,0 0-1,0 0-3,0 0 4,0 0 6,0 0 12,0-4-3,0 4-3,0-4-7,0 2-5,0 2 0,-2 0 0,-2-5 1,4 5 1,-1 0 3,1 0 6,0 0 21,0 0 7,0 0 5,0-3 3,9-1 5,22-6-10,18-2-40,18 2 6,12-4 6,14 2-1,11-2 6,13 1-5,3 8-12,-8-4-1,-23-1 2,-27 7-3,-26-1 1,-18 4-1,-11 0 0,-7 0-2,2 0-15,0 0-45,0 0-83,7 0-19</inkml:trace>
  <inkml:trace contextRef="#ctx0" brushRef="#br0" timeOffset="415591.5862">21309 17026 166,'0'0'28,"0"0"3,0 0 23,0 0 13,0 0 0,0 0-1,0 0-29,-6-22 3,6 17-8,0 5 4,0-5 5,0 1 3,0-4 10,29 2-45,16-2-9,15 1 0,9 4-3,2-1 1,-11 4-13,-12 0-14,-15 0-43,-11 4-16,-9 6-49,-6 4-78</inkml:trace>
  <inkml:trace contextRef="#ctx0" brushRef="#br0" timeOffset="415828.4361">21390 17179 266,'0'0'62,"0"0"-13,0 0 75,0 0-11,0 0-26,0 0-5,71-2-54,-3-10-23,7 1-4,1 4 0,-7-2-1,-13 8-13,-8 1-37,-11 0-63,-13 0-109</inkml:trace>
  <inkml:trace contextRef="#ctx0" brushRef="#br0" timeOffset="418106.1533">22582 16784 211,'0'0'44,"0"0"1,0 0-1,0 0-20,0 0-5,0 0 8,0 0 11,0 0 9,0-5-11,0 5-2,0 0 5,0 0-4,0 0-18,0 0-17,0 0-2,0 0-12,-4 15 2,-2-1 12,-3 3-1,-1-5 2,4-5-1,2 1 2,4-8-1,0 0 0,0 0 2,0 0 3,0 0 6,0 0 1,0 0-3,0 0-8,0 0-2,0 0-1,0 0-1,0 0-5,0 0-2,0 0 1,0 0 3,0 0 5,0 0 5,-3 0 13,1 0-4,0-8-7,2-2 5,0 1-12,0 0 1,0 4-1,4 2-40,17-3-85,7-2-297</inkml:trace>
  <inkml:trace contextRef="#ctx0" brushRef="#br0" timeOffset="418720.2146">23087 16736 173,'0'0'95,"0"0"-25,0 0 6,0 0-14,0 0-16,0 0-22,-52-50-21,25 50 0,-8 18 4,-3 14 17,2-1 9,12 0-12,11 1-9,13-2-4,0-7-7,0 4 4,15-8-1,10-7 0,3-3 3,4-9 2,8 0-1,3 0 1,1-21-7,-5-8-1,-10-5 0,-10 2-1,-17-4 2,-2 1 9,-15 3 9,-20 0-4,-4 10 2,-10 1-5,4 10-1,5 3-11,11 8 0,13 0-2,14 0-13,2 10-79,0 16 7,11 0-59,7-4-100</inkml:trace>
  <inkml:trace contextRef="#ctx0" brushRef="#br0" timeOffset="419402.7522">23490 16627 270,'0'0'99,"0"0"-10,0 0-23,0 0-4,0 0-32,0 0-30,114-80-1,-77 80-1,4 0 2,-8 0-2,-11 7 0,-10 14-5,-10 5-3,-2 6 7,-14-2 3,-17 6 10,-5-4 1,3-5-7,4-6 2,6-6-6,8-7 2,8-2 0,4-6-1,3 0 8,0 0 1,0 0 5,2 0-2,17 0-13,10 0-1,2 0-8,5 0 6,-7 0 1,-4 0 1,-7 8-7,-7 6 1,-9 8-2,-2-5 1,-5 6 8,-24-5 6,-10 1 7,-8-7 15,2-3 2,4-5 14,13 0-11,12-4-6,8 0 2,8 0-10,0 0-3,0 0-8,0 0-8,0 0-4,0 0-55,0 0-81,6 0-64</inkml:trace>
  <inkml:trace contextRef="#ctx0" brushRef="#br0" timeOffset="420813.4048">23958 16615 135,'0'0'68,"0"0"3,0 0-24,0 0-26,0 0 3,0 0-6,90 9-1,-77 12-5,-3 4 10,-2 0 3,-6 1 3,-2-2-16,0 3-10,0-1-1,-14-4 5,-3 0-4,1-8-2,3-4 1,3-2-1,3-8 0,6 0 2,1 0 9,0 0 31,0-8 19,0-14-47,0-6-12,11-4 3,13-3-5,2 7-7,6 6 3,-4 9 3,2 9 0,-3 4 1,-4 0-4,-6 0-1,-3 9-4,-6 9 8,1 4 1,-4 0 3,-3 1 2,-2-1-5,0 0 0,0-8-1,-7-4-1,0-2 2,3-4-4,0-4-4,4 0 8,-2 0 3,2 0 11,0-19 4,0-7-13,15-1-5,12-8 0,4 7-11,-2 6 11,-2 9 0,-5 4 4,-4 5 6,-2 4 3,-3 0-1,0 0-8,0 4 0,-1 6 5,-1 7-1,-2-3-5,-3 4 2,2 4-5,-4 4 0,-4 1-1,0 4-56,0-4-65,0-1-92</inkml:trace>
  <inkml:trace contextRef="#ctx0" brushRef="#br0" timeOffset="421150.1975">24847 16469 252,'0'0'73,"0"0"-4,0 0 12,0 0-32,0 0-49,0 0-2,7 18-15,-30 22 17,-11 16 40,-7 2 31,-6 0-16,3 6-1,0-2 0,5-4-35,6 0-6,0 0-8,12-9-1,6-1-4,6-7-40,9-5-66,0-18-67,2-14-152</inkml:trace>
  <inkml:trace contextRef="#ctx0" brushRef="#br0" timeOffset="421899.7906">24995 16615 313,'0'0'83,"0"0"-16,0 0-17,0 0-44,0 0-6,0 0-13,-37 12 13,5 12 1,-2-2 1,-2 4 0,11-4-1,10 1 0,7-5-1,8-1-2,0 2 2,8-6 4,21 6 2,0-1-1,0 0-2,-6-1-3,-8 0-1,-6 1 0,-4 0 0,-3-4 0,-2 0-5,0-5 1,-16 0 5,-17 3 18,-1-7 16,3 0-11,13-1-6,5-4-10,7 0 8,3 0 5,0-9 3,3-8-17,0 8-5,0 0 2,8 3-3,7 6 1,9-4-1,8 4-1,5 0 1,5 0 1,1-4 2,2-5 0,-3-3 4,-2-2-2,-4-9 1,-5-3-6,-4-3 0,-11 0-12,-5 0-7,-11 8 0,0 7-2,-7 10 7,-22 4 9,-5 0 2,-6 9 3,-2 18 14,9 5 24,1 2-1,17-7 7,6 4 5,9-2-27,0-8-8,18 2-2,22-9-1,14-2-11,8-3-8,7-9-123,-9 0-119</inkml:trace>
  <inkml:trace contextRef="#ctx0" brushRef="#br0" timeOffset="424074.0416">25003 17249 41,'0'0'13,"0"0"22,0 0 11,0 0 14,0 0 15,0 0 10,38-14-1,-38 14-16,2 0-16,-2 0-11,0 0-19,0-4-10,0 4-5,0 0-7,0 0 1,0 0-1,0 0 0,0 0 0,0 0 0,0 0-1,0 0 1,0 0-4,0 0 2,0 0 1,0 0-2,0 0 3,0 0 0,0 0 0,0 0 0,0 0 3,0 0-3,0 0 1,0 0-1,0 0 1,0 0-1,0 0 1,0 0 1,0 0 1,0 0 0,0-4-2,0 4-1,0-4-3,-5-2-10,2 1 7,0 5 4,1-3 2,0 3-1,0 0-3,0 0 2,-5 0 2,2 0 1,-1 0 5,3 0-4,1 0-2,2 0-4,0 0 2,0 0 2,0 0-1,0 0 1,0 0 3,0 0-1,0 0-2,0 0 0,0 0-5,0 0-1,0 0 2,0-4-9,0-4 2,0 2 4,-15 6 3,-10-5 4,1 5 8,-3 0 25,2 0 2,-3 9-5,8 8 4,2 6 14,7 0-16,11-4-20,0-1 8,4 3-9,27-8 11,15-3-2,15-6-9,9-4-11,1 0-28,-4 0-79,1-22-105,-10-14-329</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11-25T07:41:59.078"/>
    </inkml:context>
    <inkml:brush xml:id="br0">
      <inkml:brushProperty name="width" value="0.05292" units="cm"/>
      <inkml:brushProperty name="height" value="0.05292" units="cm"/>
      <inkml:brushProperty name="color" value="#FF0000"/>
    </inkml:brush>
  </inkml:definitions>
  <inkml:trace contextRef="#ctx0" brushRef="#br0">23218 12655 17,'0'0'0,"0"0"1,0 0 15,0 0 3,0 0-9,0 0 2,0 0-8,0 0-4,0 0-3,0-1-5,0-2 6,0 1-4,0 0-16,0 0 2,0-2 12,0 2-2</inkml:trace>
  <inkml:trace contextRef="#ctx0" brushRef="#br0" timeOffset="1048.1815">23051 12198 125,'0'0'133,"0"0"-122,0 0-11,0 0-84,0 0 3,0 0 53,0 0 28,0 0 3,0 0-3,0 0-11,0 0 4,0 0 6,0 0-2,-14-4-26</inkml:trace>
  <inkml:trace contextRef="#ctx0" brushRef="#br0" timeOffset="2203.8302">22123 11434 86,'0'0'76,"0"0"-32,0 0-19,0 0 0,0 0 12,0 0 0,-4-4-18,4 4-15,0 0-2,0 0-4,0 0 2,0 0-11,0 0-29,-4 0-14,-7 0-37,-3 0-24</inkml:trace>
  <inkml:trace contextRef="#ctx0" brushRef="#br0" timeOffset="3914.1809">21573 11918 64,'0'0'59,"0"0"-12,0 0-5,0 0-7,0 0-11,0 0 7,-2 0-7,2 0-24,0 0-6,0 0-18,-11 0-29,-3 0-62</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11-25T08:01:46.037"/>
    </inkml:context>
    <inkml:brush xml:id="br0">
      <inkml:brushProperty name="width" value="0.05292" units="cm"/>
      <inkml:brushProperty name="height" value="0.05292" units="cm"/>
      <inkml:brushProperty name="color" value="#FF0000"/>
    </inkml:brush>
  </inkml:definitions>
  <inkml:trace contextRef="#ctx0" brushRef="#br0">18909 7622 124,'0'0'35,"0"0"-34,0 0 46,0 0 14,0 0-16,0 0-26,0 0 95,0 0-112,18 0-1,-18 0 32,0 2 0,0-2-8,0 0-3,0 0-2,0 0-5,2 0-1,2 0-8,1 0-1,4 0-5,2 0-5,-2 0 3,-1 0 1,4 0 1,3 0-1,3 4 1,3 10-2,-6 1-3,-3 5-5,-6 1 2,-5 1 2,-1 2 5,0-2-5,0-2 5,0-4-3,-5-6-8,0-3-1,0-6 12,3-1 1,0 0 5,0 0 54,2 0 13,-2-12-18,0-6-32,2-2 3,0-1-3,0 7-11,6-3-6,12 2-5,-1 3-2,2 4-4,-1 5 5,-3 1-5,-3 2 3,3 0 2,-2 0-7,1 0-15,-3 5 21,0 3-1,-2 1-1,-5-1-6,1-1 4,-5 4 1,0-2-3,0-2-6,0 0 0,0-2-1,0-3 6,0 0 2,0-2 7,0 0 3,0 0 0,0 0 3,0 0-3,0 0 0,0 0 4,4 0 6,3 0 10,8-2-16,6-12-7,4-6-14,3 1 6,-2 2-2,-1-1-2,-7 4 4,-2 2 5,-5 3-7,-4 7 8,-3-1 2,-4 3 0,2 0-4,-2 0-3,2 0-4,1 0-1,-1 17 12,1 0 0,3 3 6,1-2-5,-1-3 4,3-1-1,0-1-4,0-3 2,2-1 0,-1 0-2,-2-1 4,-1-4-2,-1-2-1,2-2-1,-3 0 0,9 0 23,4 0 10,5-6-21,0-11-2,6-4-10,-2-4 0,-2 0 1,-5 1-2,-4 3-5,-8 7 4,0 1-7,-8 5 6,0 4 2,0 0-10,0 1 1,-16 3 4,-7 0 3,4 0 3,-2 0 2,1 19 0,0 1 2,2 2 2,4 1-1,3 2 1,7-5-2,4 1 0,0-6 1,0-1-3,15-4 6,3-3-5,4-4 6,8-3 3,6 0 8,-2-2-5,0-16-9,-9 1-2,-7 0-2,-7 1-2,-4 0 6,2 4-6,-5 1-1,1 0 1,1 1-7,-4-1 3,8 6 4,-8-2 0,-2 4-1,0 1 1,0 2-1,0 0-1,0 0-5,0 0-4,-16 0-10,-11 5 13,-4 10 8,2 3 0,7 0 0,4-4 5,7-4-3,6-4-2,3-4 0,2-2 0,0 0-20,0 0-3,18 0 13,13 0 10,5-10-12,-1-5 11,-6 6 1,-10 1 6,-11 5 24,-8 3 6,0 0-20,0 0-9,0 0-7,0 0-5,7 0-3,5 8-9,0 7-74,5-6-113,-4 0-99</inkml:trace>
  <inkml:trace contextRef="#ctx0" brushRef="#br0" timeOffset="353.0809">20106 7586 515,'0'0'108,"0"0"-78,0 0-13,0 0-17,0 0-10,0 0 10,27 56 0,-23-30-2,-2-3 0,-2-4-4,0-5 0,0-6-6,0-4-3,0-4 6,0 0 5,0 0 4,0 0 44,0-21 18,0-5-43,5-3-9,9 11-8,-3 8 42,-5 9 0,-4 1-16,3 0-16,6 1-7,-2 12 14,4 2 1,-1 2-8,-6-3-11,-1 5-1,-5 0-57,0 1-71,0-3-95,-16-8-167</inkml:trace>
  <inkml:trace contextRef="#ctx0" brushRef="#br0" timeOffset="5476.2302">19729 5025 28,'0'0'47,"0"0"-5,0 0-20,0 0 7,0 0 4,0 0-4,0 0-7,0-14-6,0 11 1,0 3 11,0-1-7,2 1-6,-2 0-6,0 0 4,0 0 3,0 0 11,3 0-2,-3 0-5,0 0-6,0 0-5,0 0-5,0 0 2,0 0 2,0 0 0,0 0 79,2 0-87,-2 0-13,0 16 5,0 10 1,0 4 6,0 6-3,0 4 4,0-1 0,0 0 1,0-1-1,0 1 2,0-5-1,-2-4 0,2-2-1,0-4 0,0-4 0,0-2 1,0-3-2,0-2 1,0-5-4,2-4-3,14-2 7,8-2 17,10 0-4,5 0-2,4-18-5,-5-6 2,0-2-5,-8-3-3,-4 0 0,-6-3 0,-3 1 0,-7 0 3,-4-1-2,-1 3 6,-5-2-5,0 3-2,0 0-2,-3-1 2,-7 5-2,-2 2 2,1 2 1,2 6-1,4-2 3,1 6-2,0-2-1,-1 0 0,-1 6-1,-1 4-2,-4 2-1,-10 0-5,-7 0 7,-8 8 1,-6 13 1,6 4 0,5 1 5,6 1-3,6-4 1,11-3 4,4-2-1,2 0 1,2 2 6,0-1 7,17-2 2,4-1-5,5-5 4,1 1 3,-3-5-4,4 0-14,-7 1-6,-4-4-5,7-3-22,5 2-16,9-3-8,14 0-2,-2-12-81,6-16-215</inkml:trace>
  <inkml:trace contextRef="#ctx0" brushRef="#br0" timeOffset="12283.2095">19396 4096 5,'0'0'18,"0"0"-17,0 0 3,0 0 5,0 0-1,0 0 8,0 0 1,57 0-9,-57 0 9,0-1-2,0 1-4,0-3-4,0 2 17,0 1 3,0 0-8,0 0-5,0 0-6,0 0-1,0 0 2,0 0 7,0 0-2,2 0 5,-1 0-4,3 0-2,-4 0 4,2 0-9,-2 0 4,0 0-5,0 0-4,0 0-2,0 0 0,0 0 1,0 0 8,0-3-10,0 3-3,0 0 1,0 0 2,0 0 40,0 0-37,-6 0-2,-2 4-1,-5 9 0,-3 0 3,-7 3 1,-4 3 3,-8 3-1,-7 0 2,-5 4-5,-1-4 6,1-3-3,7 1-5,5-1 1,10-5 2,2-1-2,10-4-2,1-3 4,6 0-3,4-3-1,-1-2 0,1 3-7,2 0-25,0-2-40,0-2-60</inkml:trace>
  <inkml:trace contextRef="#ctx0" brushRef="#br0" timeOffset="12742.6453">18273 4900 318,'0'0'91,"0"0"-68,0 0-19,0 0 3,0 0 2,0 0-9,-6 9-6,2 5-3,1 2 6,-1 4 2,-5 4-2,0 1 3,-8 4-11,-6 1 0,-2-2 4,-4-2-9,2 0-3,-2 0-20,-2 0-40,-2 0-52</inkml:trace>
  <inkml:trace contextRef="#ctx0" brushRef="#br0" timeOffset="12929.5436">17826 5496 173,'0'0'83,"0"0"-62,0 0 4,0 0 16,0 0-16,0 0-21,-86 49-4,71-37-21,2 4-45,0-3-19,-1-3-31</inkml:trace>
  <inkml:trace contextRef="#ctx0" brushRef="#br0" timeOffset="13141.5418">17357 5775 126,'0'0'62,"0"0"-62,0 0 0,0 0 0,0 0 0,0 0-1,-69 21 1,53-8 2,-1-1 2,-5 2-4,-1 2-31,1 2-33</inkml:trace>
  <inkml:trace contextRef="#ctx0" brushRef="#br0" timeOffset="13319.3218">17001 6092 79,'0'0'72,"0"0"-23,0 0-1,0 0-4,0 0-28,0 0-13,-40 33-1,33-28-1,-2 1-1,0 3-19,-2-2-73,2-2-69</inkml:trace>
  <inkml:trace contextRef="#ctx0" brushRef="#br0" timeOffset="13484.2584">16846 6258 132,'0'0'214,"0"0"-168,0 0-36,0 0 9,0 0 7,0 0-25,0-9-1,0 9-70,0 0-108</inkml:trace>
  <inkml:trace contextRef="#ctx0" brushRef="#br0" timeOffset="14559.2307">16811 6319 142,'0'0'75,"0"0"-73,0 0-2,0 0-19,0 0-5,0 0-41,2 9 39,10-3-6,-3 1-4</inkml:trace>
  <inkml:trace contextRef="#ctx0" brushRef="#br0" timeOffset="14707.1552">16994 6430 101,'0'0'43,"0"0"-43,0 0-112</inkml:trace>
  <inkml:trace contextRef="#ctx0" brushRef="#br0" timeOffset="30209.1753">5610 4305 43,'0'0'37,"0"0"-30,0 0-5,0 0 0,0 0 117,0 0-119,0 0-9,0 0 9,-15 4 4,15-4 13,0 0 5,0 0-10,0 0 1,0 0 16,-3 0-7,3 2-9,0-2-12,0 0-1,0 0 0,0 0 0,0 0 0,0 0 6,0 0 10,0 0-4,5 0-3,22 0 10,21 0 25,26 0-2,20 0-16,20 0-10,1 0-9,-6 0 1,-17 0-5,-27 0 1,-15 8-4,-18 1-14,-9-6 7,-10 1 7,-7-4 3,-2 0 3,-4 0-1,2 2 19,-2-2 7,0 0-1,0 0 3,0 0-8,0 0-14,0 0-8,0 0-3,8 0-45,-2 0-105,3 0-219</inkml:trace>
  <inkml:trace contextRef="#ctx0" brushRef="#br0" timeOffset="34477.6485">5828 4407 22,'0'0'29,"0"0"-12,0 0-1,0 0 3,0 0 6,0 0 2,0-9-8,0 9-4,0 0-7,0 0-4,0-3-2,0 1-1,3 2 3,-1-4 6,0 3 2,1-1 1,-1-1-4,0 1-3,-1 0-4,2 0-2,-1-1 1,3-3 5,1 1-6,6-1 0,0-2-11,5 1 10,-8-4 1,-3 5 0,-2 2 0,-4 2 0,0 2 8,0 0 2,0-2 4,0 2 5,0 0-7,0 0 2,0 0 4,0 0 6,0 0-8,0 0-16,0 0-1,0 0-3,0 0 3,0 0-7,0 0 6,0 0 0,0 0 2,0 0 2,0 0-2,0 0 0,0 0 0,0 2 0,0 7 4,0-2-1,0 0 4,0 5 5,0-1-3,0 1 3,0 2 0,0 0 5,0 4 1,0 2-1,0 0-1,0 2-8,0-3-2,0 1 0,0-2-1,0-3-2,0 2-1,0-4 1,0 4-2,0-3-1,0 2 0,0 0 0,0 0 3,0 0 5,0 0-8,0-2 3,0 0 1,0 0-1,0 4-3,0 2 5,0 0 13,0 3-11,0-2 0,0 2-6,0-2 4,0 0-1,0 2 0,0-6-1,0 3 3,0-2 0,0-3 4,0-2-7,0-1 5,0-3-5,0 6 4,-2 3 0,0 0-2,0 1-4,0 1 5,0-1 0,-1 1 6,0 1-6,0 1 6,1-3-3,0-2-1,-1-3-3,1-3-4,2 4 2,-3-4-1,3 3-2,0 3 3,-2-4-2,2 4 4,-3-1-5,-1 2 1,0 0 2,0 4 1,0-2 0,1-1 1,1-2-2,2-1-3,-3-2 3,3 0-2,0-1 2,-2 0 0,2-1-2,0 0 0,0 1 0,0 0-1,-2 3 2,0 0-1,-1 2 2,1 3-2,0-4 1,-1 3-1,2-3 0,-3 3 1,1 1-2,1-2 0,0 1 0,2-1 3,-3-5 0,3 3 6,0-1 2,0-2-11,0-3 1,0 1 0,0-1 0,0 0 0,0 1-1,0 0 1,0-3-1,0 5 2,0 0-2,0 0 0,0 2 1,0 0 1,0 0-2,0-1 1,-2 0-1,2-1 0,0 1 0,0-1 0,0-8 0,0-2 0,0-2 0,0 1 2,0-3-2,0 0 4,0 0-3,0 0 3,0 0 3,0 0-3,0 0 3,0 0-7,0 0-3,0 0-23,0-21-46,0-13-157</inkml:trace>
  <inkml:trace contextRef="#ctx0" brushRef="#br0" timeOffset="36959.598">5979 4807 28,'0'0'36,"0"0"-8,0 0 5,0 0 3,0 0 19,0 0-3,5 0-19,-5 0 0,0 0-7,0 0-10,0 0-8,0 0-1,0 0-6,0 0 2,0 0-1,0 0-2,0 0 1,0 0-2,0 0-1,0 2 1,0-1-1,0 8 1,0 3 1,0 3 6,0 4-6,0 2 4,0 2-3,0-2 1,0 6 1,0 4-1,0-4 6,0 1 5,-1-5-2,1-4 1,-4 0-2,2 2 5,0-3-8,-2 2-6,0 2 6,1 2-4,-1-4 7,2 0-3,0-3 5,-4-4-8,6 1-1,-2 3 3,2-3-5,0 2 0,0-2 5,-2 4-5,-1 0 5,3 1-5,-1 0 7,1-1-7,0 0 5,0 2-2,0 0-1,0 1 0,-4 4 4,1-1 3,-1-2-4,0-1-5,-1-2 2,0-1 0,1 1-2,2-3 6,0-1 0,-4 2 4,5 0-2,-1-2-3,0-1-5,2 0 3,0 1-2,0-2 1,0 1-3,0 2 6,0-1-1,0 2-1,0-2 0,0 2 5,0 1-4,0-4-3,0 0 0,0 3 1,0-2-2,0 1 1,0-2 1,0-4-2,0-2 0,0 2 0,0-1-2,0-4 2,0 6 1,0-5-1,0 2 1,0-2 2,0 2 3,0-1 4,0 2-10,0 3 4,0-2-1,0 0 3,0 2-6,0-2-1,0 6 3,0 0-2,0 4 4,0 0-5,0-2 5,0-2-1,-2-2 2,-1 0-6,1 0 3,-1 4-3,3 4 4,0-2-2,0 2 5,0-1-1,0-2-5,0 2 1,0-5 3,0-2-4,0-2 2,0-4-3,0-3 0,0 2 1,-2-2 2,2 0-1,0-1-2,0 1 0,0 2 0,0-2 0,0 6 0,0-2 0,0 3 0,0-3 2,0-1-2,0-2 2,0-3-2,0 0-11,0-1-28,0-2-48,0 0-105,7-5-271</inkml:trace>
  <inkml:trace contextRef="#ctx0" brushRef="#br0" timeOffset="37897.0945">6078 6559 302,'0'0'38,"0"0"-4,0 0-17,0 0-12,0 0 2,0 0 0,-14-2-1,12 0-6,-2-4 16,-3 2 13,-1-2-2,-2-2-8,-1 0-8,5 2-3,-6-3 11,-1 4 9,-3-1-15,3 4-6,-3 2 6,1 0-10,-3 0 1,1 0 1,0 0 1,7 2 0,-2 6-4,3-2-2,-1 3 0,0 0 2,1-1-1,3 0-1,-4 4 4,2 0 2,-4 8 5,0 2 0,0 0 7,3 2-4,2-2-6,4 2-6,-3 4 10,6 0 9,0-1-7,0-8-6,0-2-7,0-3-1,3-3 3,8 0 2,0-1-2,3-4 0,1 2 2,-3-2-3,3 1 3,1-4-4,-1 1 0,1 0 0,4-3-1,0 1-7,2-2 7,0 0 0,1 0-1,-3 0 1,-3-7 1,1-5 5,1-3-5,-2-2 1,1-1-1,0-5 2,-7 2-1,0-4 4,-2-1-5,-2 1 0,0-4 15,-5-3 0,-2 2-12,0 0 10,0 0 15,0 10-9,-8-2-7,-3 3-6,-1 4-6,-2 1 2,0 6-3,1-1-1,-2 6 0,-1-3-2,-4 3-25,-2 2-53,3 1-49,7-2-157</inkml:trace>
  <inkml:trace contextRef="#ctx0" brushRef="#br0" timeOffset="40109.1755">5913 4420 51,'0'0'66,"0"0"-9,0 0-23,0 0-12,0 0-14,0 0 10,9-8 14,-9 8 7,0 0-8,0 0-13,0 0-12,0 0-5,0 0 3,0 0-3,0 0-1,2 0 1,-2 0 2,0 0 8,0 0 18,0 0-2,0 0-6,0-3-2,0 1-3,3 2-6,-3 0 0,2 0 1,0 0-1,-2 0-10,4 0 0,1 0-1,1 5 1,4 6 3,1 3-3,-1 0 4,2 2-4,1 5 0,1-2 0,-1 2 3,2 1 5,1-2-1,2 0 3,0 0-6,2 2 1,3-2 9,-4-1-3,-3 1-3,-3-6-5,-3 3 0,-4-3 1,-2-1 3,3 1-3,-3-9 5,0 5-4,2 0 2,-2-2-2,3 5 0,-1-1 3,4 1-1,-2 3-4,1 5 6,0-6 5,0 3-7,0-1 2,-1-1-3,2 0 1,-4 0 2,3-2-8,0 0 10,0 2 1,0-4-2,2 0-5,1 0-3,-2 0 4,1 2-5,3 3-1,-3 0 6,-4-1-5,4 0 5,-2-4-4,-1-2 3,2 2 2,-1-2 2,-1 3 3,2 0-5,-2 0 0,5-2-3,-3 3 7,3-4-1,-4 1-7,2-2 3,0 0 2,0 1 3,3 2-5,-3-2-1,0 2-1,0-2 0,0 2-3,3 0 0,-6-3-1,2 4 1,1-1 0,0-3-1,-3 3 0,3 1 0,1-3 1,-6 2 0,4-1-1,1 1 0,-3-1 1,2-1-1,-1 3-1,1-1 1,2 0 1,-3-1 3,-1 1-3,-1 1 0,0 0 0,2 1 0,0 1-1,2-1 2,0-2-2,-2 0 2,2-2 1,0-2-1,-2 1-1,1 0-1,-4 1 0,3 2 1,-1-2-1,0 0 0,0 0 1,1-1-1,1 4 2,-2-1-2,1 0 0,-1 0 0,1 0 1,-1-2 1,0 0-2,-1 1 1,2-2 0,-2 3-1,1 2 1,2 0 1,-1-2-2,-3 1 0,2-4 4,0 3-3,1-2-1,-3-2 0,1 3-1,2-6 1,-2 2 0,1-2 4,-3 2-4,-1-2 2,3 2-1,0-3-1,2 4 0,-1 2 0,4-2 0,-3-1 1,-4 2-1,6-4 1,-3 4-1,-1-4 0,-1 3 0,-1-1 0,2 1-1,0-1 1,1 0 1,2 0 0,-2 0-1,1 3 1,0 0-1,5-3 0,-2 4 1,2-3 2,2-1-3,-3 0 2,0-1-2,-2 1 0,1 2 1,-1-3-2,5 2 2,-3 0-1,-1-1 0,-4-2-1,1 3 1,-3-4-1,-1 0 1,0 0-1,-3-2 1,2 3-3,-3-5 1,5 0 2,-4 3-1,2-1-1,-4 0 1,5-2 0,-5 0 1,0 0 0,0 0-1,0 0 1,0 0-1,0 0-5,0 0 0,0 0-2,0 0-2,0 0-7,0 0-14,0 0-28,-9 2-46,-11 0-41,-4-2-27,-1 0-218</inkml:trace>
  <inkml:trace contextRef="#ctx0" brushRef="#br0" timeOffset="42316.2167">7700 6280 20,'0'0'111,"0"0"-101,0 0 60,0 0 12,0 0-28,0 0-16,3 0-17,-1 0-12,-2 0 4,2 0 11,-2 0 11,0-2 6,0 2-14,0-3-15,0 3-2,0-3-1,0 3-7,0 0 5,0 0-7,0 0-2,0 0 2,0-2 3,0 0 1,0-2-3,0 1-1,0 0 0,0 1-1,0-2-2,0 1 0,-2 0 2,-3-3 0,4 4-1,-4-2 4,1 2-2,-3 2 1,2-3 1,5 3-2,-2 0 1,0 0-1,-2-3 1,-1 3-1,-1 0 0,-6 0 0,1 0-1,-2 0 2,-3-2-2,5 2 2,0 0-1,0 0 0,2 0-1,-3 0 1,2 0 4,-1 0-1,1 5-2,4 2 2,0-1 0,3 2-3,-1 3 1,-1-2 2,2 3-1,1-2-1,2 5-1,-2-2 1,2 1 3,0 2-3,0-1 0,0-1 2,0 2 2,0-2-2,0 2 3,0-4-4,0-2 1,0 2 0,2-4-1,3 4 0,2-5 2,-3 0-2,3 0-1,1 0 5,0 1-6,0 0 1,1 0 4,1 2 4,5-2-2,-4-2 4,3 0-8,-4-4 9,6 0 1,-1-2 1,2 0 2,-2 0-1,1 0-7,-5 0 0,-1 0-7,0 0 4,-1-2-2,-1-6 4,2-2 5,-2-4 7,1-2-10,1 0 7,-2-2 3,-1-1-8,-1 2 4,0 0 5,2 3-4,-5 0 2,3-2-3,-2 2 5,0 0-2,-4 0 2,0 0-9,0 0-2,0 2-1,0 1 5,-2-5-1,-11 7-10,-6-1-2,-2-2 0,-5 2-4,-1 5 2,-2 0-36,-2 5-42,4 0-59,0 2-7,4 12-34,10-5-71</inkml:trace>
  <inkml:trace contextRef="#ctx0" brushRef="#br0" timeOffset="44078.9736">5883 4506 11,'0'0'59,"0"0"-26,0 0-5,0 0 5,0 0-17,0 0-11,0 0-5,0 0-4,0 0-39,0-2-92</inkml:trace>
  <inkml:trace contextRef="#ctx0" brushRef="#br0" timeOffset="44354.7962">5883 4506 60,'15'-35'65,"-15"35"-36,-2 0-5,2 0-23,-3 0-1,1 3-3,-3 4-7,1 4-11,-3-1 1,3-1 18,0-3 2,-1 1 0,5-6 3,0 2-3,-5-2 0,1 4 2,-1 0-4,0 4-7,4-2-48</inkml:trace>
  <inkml:trace contextRef="#ctx0" brushRef="#br0" timeOffset="45945.6893">5891 4511 155,'0'0'127,"0"0"-126,0 0 1,0 0 5,0 0 21,0 0-4,-14-12-21,14 10 0,0 2-3,0-1 3,0 1 10,0-3 8,0 3 0,0 0-6,0 0-6,-2 0-9,-2 0 0,-3 0-2,0 0 0,-2 0 2,1 4-1,1 1 1,0-1 0,2-3 2,-1 6-2,0-4 1,-1 1-1,2 3 0,-2-1 0,-1 6 0,-1-3 0,-1 8 7,-3-2-5,3 4 6,-4 3 6,1-2 3,-3-4-12,1 4-1,-5-4-2,6 1 0,-4 2 2,2-5 2,1 4 6,1-2 10,1 0-2,-2-4-16,3 4-1,-1-2 1,1 0 6,6 1-4,-6-2-2,4 2 2,-4 2-2,-4 6 1,-3-1 2,1 0-1,1-2 1,3-3-3,1-3 5,1-2-5,4-3 3,-6 2 4,3 2-3,0 0 0,-2-1 1,3 5-2,0-2 0,-1-1-2,-1 3-2,4-2-2,-3 1 2,-2-3-1,1 4-2,-4-3 5,3 0-3,-1-3 3,-3 4 3,1-1-4,-2 2 0,0-4-2,5 1 0,-5 1 1,7-2 0,-4 5-3,3-2 1,3-1 1,-6-2-2,0 5 3,1-2-3,1 4 1,-3-1 0,3 3-1,1-4 0,-1 3-2,-3 1 2,3-4 0,-3 3 2,1 1-2,-1 1 1,-2-5 0,0 4 0,1-1-1,-3-5 4,-1 4-2,6-3-2,-1-3 3,3-4-3,1-1 0,4 1 0,-5 0 0,0 3-2,1-1 4,0 3-2,1-2 0,1-3 1,-2-1 2,3 2-3,-2 0 0,2 2 0,-2 1 0,2 0 1,-5 4 2,2-2-2,-6-1 0,4 3 2,-2-3 1,1 0-1,1 2-1,-1 0 1,-3 2-3,3-2 2,-1-1 0,3 0-2,1-1 0,-1 1 0,2-1 0,0 3 0,0-2-1,0-3 1,-3 1 0,2 0 2,4 0-2,-4-5 1,4 3 1,-4-2-1,2 1-1,0 2-3,-1 0 3,2 0 0,3-2 2,-2 0-2,-2 0 0,1 2 0,-4 2 0,-2-2 4,1 0-4,0 1 2,2 3-2,-5-4 2,9-2-1,-1-3-1,7-4 1,-2-1-1,4-2 0,0 0 0,0 0 2,0 0 2,0 2-4,0-1-5,-1 4 4,1-1 1,-5-1-1,3 2 0,2-5 1,-2 0 0,2 0 9,0 0 0,0 0 8,0 0 0,0 0 2,0 0 1,0 0-3,0 0-2,0 0-6,0 0-2,0 0-7,0 0-7,0-5-27,0-10-48,0-9-125,0-8-309</inkml:trace>
  <inkml:trace contextRef="#ctx0" brushRef="#br0" timeOffset="47055.9772">4052 6442 129,'0'0'0,"0"0"-70</inkml:trace>
  <inkml:trace contextRef="#ctx0" brushRef="#br0" timeOffset="48089.6866">4299 6551 30,'0'0'59,"0"0"-55,0 0-3,0 0-1,0 0 4,0 0 21,0 0 0,2 0-1,-2 2 9,5 2 3,-1 0-11,3 1-6,2 4-2,2-1-7,5 4 2,4 2-10,2 1 6,2 2 17,-1-1 5,0 0-11,-2 0 5,4-3-6,0-4 25,-3 1-12,2-2-21,1 1-8,-1-2-2,3 0 4,2-5-2,0 1 0,2 4-1,3-4 1,-1 5-2,-2-4 1,-4 1-1,-2 0 0,-4-1 0,0 5 3,0-1 1,5-4-1,-3 2-1,5-4 3,1 1-1,0 1 0,0-1-3,-5-1 0,-3 0-1,-2-1 1,-1 2 0,1-1 1,0 0-2,2 1 1,3-1 1,1 3-2,-4 1 1,2-5 25,-3 6-14,0-3-8,0-1 3,-5 4-3,4-3 1,-10 0-5,4-2 0,-2 1 1,3 2-1,3-1 2,-1-1-1,-1-1 0,4 3-1,0 1 2,-2-2-1,7 2-1,-5-2 1,2 0 4,-4-1-5,1 0 3,0-1 6,3-2-2,2 2 3,9-2 3,-1 0-8,-2 0 1,-2 0-6,-7 0 0,-5 0 0,-1 0 0,-5 0 0,-1 0 0,4 0 0,-3 0 0,6 0 1,5 0 0,5 0-1,2 0-1,1 0 1,2 0-7,-5 0-7,1-4 5,-2 1-3,1 2 11,0-3-1,-5-2 4,2 0-5,-2-2-9,4 1-33,3-2-40,5-11-90</inkml:trace>
  <inkml:trace contextRef="#ctx0" brushRef="#br0" timeOffset="48653.397">7137 6629 104,'0'0'47,"0"0"-17,0 0 0,0 0-12,125-30-4,-100 26-2,-10-2-11,1 0 6,-1 1 12,-2-2-1,0 1 2,-1-2-9,2 0-10,0-4-1,6 0-8,6-5-11,1 2-30,-4 1-7,-2 4 50,-3 3 6,-5-1-1,-4 3 1,2-3 4,0 2-3,0-1 0,7 2 0,-2-7 0,1 1 3,2 2 1,-2 0-5,-1 1 1,-8 2-1,1 1-4,1-2-127</inkml:trace>
  <inkml:trace contextRef="#ctx0" brushRef="#br0" timeOffset="48840.3149">7904 6330 156,'0'0'32,"0"0"-28,0 0-4,0 0-6,0 0-38,0 0-56</inkml:trace>
  <inkml:trace contextRef="#ctx0" brushRef="#br0" timeOffset="55806.8092">6880 5450 32,'0'0'193,"0"0"-150,0 0 17,0 0 16,0 0 1,0 0-37,0 0-20,-3 8-8,3-6 5,0-2 3,0 0-10,0 0 0,0 0 7,0 0-9,0 2-2,0-2 4,0 2 4,0-2 5,0 0-4,0 0-3,0 0 7,0 0 4,0 0 3,0 0-5,0 0-5,0 0-2,0 0-2,0 0-7,0 0-2,0 0-1,0 0-2,0 0-1,0 0 0,0 0 1,0 0 1,0 0 1,0 0-1,0 0 1,0 0 3,0 0 5,0 0 7,0 0 2,0 0-2,0 0 1,0-4-3,3-6-12,4-4-3,2-4 0,-2-5 2,2-2-2,2-3-4,-4-2-8,0-3 5,-1 6-7,-2-1-3,-2 7 10,-2 3 5,0 3-5,0 0 5,0 5 2,0 1 1,0-2-1,0 5 0,0-2-1,0 1 1,0 2-4,0-2-1,-2 0 1,0 0 1,-2 0-1,-1-1 3,-1 4-4,-1-4-2,0 0 4,0-1-3,1 0 3,2 4-3,-1-2 4,0 2 1,3 4 0,-5-1-6,3 2-4,0 0 2,-3 0-2,5 0 3,-4 0 3,5 0-1,-1 0-9,-1 6-1,-1 8 0,2 4 6,0 8-1,2 4 4,0 4 7,0 0 1,0 0 3,0-2 3,0 2-1,4-1-2,9-1 3,-1-1-1,-1-2 5,0-3-2,-2-2-3,-3-2-1,1-2-1,-3 0-1,2 1 2,-2-5 2,-2 0-2,0-4 6,1-3-5,1-3-4,0-2 6,2-1-6,6-3 5,5 0 4,10 0 2,2-25-13,2-9-49,-4-10-58,-8-6-173</inkml:trace>
  <inkml:trace contextRef="#ctx0" brushRef="#br0" timeOffset="58739.191">5534 5731 60,'0'0'93,"0"0"-79,0 0 38,0 0 8,0 0-2,0 0-5,0 0-8,0 10 12,0-10 3,0 0-4,0 0-7,0 0-10,0 0-8,3 0-1,1 0-6,0-8-9,0-6-14,8-5 2,-3-4-2,3-8 0,5-5 3,-6-3 2,0-2-4,-2 1-2,-2 3-3,-3 5 2,0 6 1,-1 5-4,-1 5 2,-2 0-4,0-1 1,0 6-3,0-5-8,0 2 2,0 1 9,0 1 1,0 2 4,0 4 0,0 1-1,0 2 1,0 1-4,0 2 1,0-2-6,-5 0-1,-1 1 3,1-2-2,-1-1 2,4 4 5,2-4-2,-2 4 4,2 0-1,-3 0 0,3 0 0,0 0 0,-5 0-3,-4 0-1,-6 0 0,1 7 2,2 7-1,-2 2-1,3 5 2,-2 2 1,1 7-4,3 5 5,1 0 1,3 3 2,2-2 5,3 0-4,0 4 3,0 3 0,16-2 6,2 0 7,2-3-8,3-8-7,-6-4-4,-3-9 3,-3-2-2,-5-5 2,2-3-3,0-6-13,5-1-14,10 0-17,6-21-36,4-17-221</inkml:trace>
  <inkml:trace contextRef="#ctx0" brushRef="#br0" timeOffset="61193.4197">7871 6604 24,'0'0'105,"0"0"-77,0 0 12,0 0-9,0 0 16,0 0-3,0 0-11,-3-23-10,3 23-14,0-3-3,0 3-5,0 0-1,0 0 0,0 0-1,0 0 1,0-5 1,0 1 3,0 0 9,0 0 13,0 0-4,0 2-6,0 0-16,0 0-6,0 0-23,0-1-5,0 0 10,0 3 4,0 0 10,0 0 8,0 0 2,0-2 2,0 2-2,0-2-29,0 0-93</inkml:trace>
  <inkml:trace contextRef="#ctx0" brushRef="#br0" timeOffset="61412.8779">7871 6604 163</inkml:trace>
  <inkml:trace contextRef="#ctx0" brushRef="#br0" timeOffset="61906.0643">7871 6604 163,'0'-41'4,"0"41"-3,0 0 4,0 0 13,0 0-6,0 0-11,0 0 15,0-2 60,0-2 0,0 0-19,0 0-21,0 0-7,2 0-17,2 0-5,0 1-7,1 3 7,0 0-7,8 0 0,2 11-2,3 7 2,-5 8 2,-1 4-2,-3-2 4,-5 2-4,-2 1 1,-2-6-1,0-2 0,0-5-1,0-4-3,0-4 4,0-5 0,-2-1-1,0-1-2,2-1 1,0-2 2,0 0 2,0 0-2,0 0-4,0 0-1,0 0 1,0 0 3,0 0 1,0 0 1,0 0 2,0 0 0,0 0-1,0 0-2,0-2-2,0-1 1,0 1-9,0 2-5,0-3 11,0 3 4,0-2 1,0 2 5,0 0 2,0 0-6,0 0-2,0 0-5,0 0-20,0 0-21,0 0-4,0 0 10,0 0-28,0-4-30</inkml:trace>
  <inkml:trace contextRef="#ctx0" brushRef="#br0" timeOffset="70619.1273">5943 5378 63,'0'0'44,"0"0"-10,0 0-2,0 0 1,0 0 9,0 0-13,0 0-6,0 0 7,0 0 8,0 0-6,0 0-5,0 0-9,0 0-8,0 0-2,0 0-4,0 0-4,0 2 1,0 1 0,11 0 10,2 3 4,-1-3 1,7 4-8,-3 0-1,-1-2-2,-1 2-2,-3-2-1,2 3-2,1-4 0,1 0 4,1-4-4,-4 0 2,3 0 2,-3 0-1,-1 0 14,3 0-6,-3-1 4,-1-6-8,-2 5-2,1 0-2,-1-2-3,4-1 2,1 2-2,3-1-2,2-1 2,0 0 0,-3 1 3,-1-1-2,-7 2-1,6-1 3,-4-1 8,-1 0 1,-1-1-10,3 0 3,-4 3 1,3-6-6,-3 3 7,2 0-5,0-4 8,1 2-4,-2 0-1,4-1-4,-7 7 6,-1-1-5,-3 1 2,2 0-2,-2 2 2,0-2-1,0-1-2,2 1 3,-2 0-2,2 1 3,2-3-4,-2 2 0,-2-1 3,0 2 6,0-2-3,0 3 3,0 0 0,0-1 3,4-3-9,-2 0-4,2-5 2,0 1-2,-1 1 0,1-2 0,0 4-1,0-3 1,2 1-1,-2 0-1,0 2 1,1 2 1,-5 1 3,0 0-3,0 2-4,0-3 2,0 3-2,0 0 4,0 0-4,0 0 0,0 0-11,0 0-6,0 0-11,0 0-15,0 0-27,0 0-19,0 5-17,0 5 14,0 0-74</inkml:trace>
  <inkml:trace contextRef="#ctx0" brushRef="#br0" timeOffset="71939.2107">6299 5721 176,'0'0'15,"0"0"23,0 0-3,0 0-16,0 0-8,0 0-7,0-22-2,0 20 2,-2 2 16,-1 0 3,3 0-8,-2 0-7,2 0 4,0 0 3,0 0 1,0 0-5,0 0 4,0 0-6,-2 0 1,2 0-2,0 0 2,-2 0 8,2 0-4,0 0 3,-4 0-4,-2 18-10,-2 5 1,-1 9 7,-3 1 5,6-1 1,2 2-12,0-3-4,4 1 4,0-3-2,0-2-2,0-4 2,0-6-2,0-6 0,0-4 0,0-1 3,0-5 2,4-1 9,4 0 14,2 0 0,3 0-5,1 0-8,-1 0-3,0-7-6,0-5-2,3-2-5,-3-4 4,-2-3-1,0-2 1,-1 0-4,-4 0-5,1 0 4,-3 5-2,-2 1 1,-2 2 1,0-1 1,0 0-2,0-2 2,0-1 1,0-1-1,0 1-6,0 3 4,0 0-2,-2 4 2,-2 2 1,-1 1 1,-2 4 0,4-1-2,-5 2 2,-1 0-3,1 1-1,-3 3-3,-1 0 0,-1 0 0,2 0 7,0 0 0,2 0 1,2 3-2,-2 7-1,3 2-3,1 2 2,-1 4 1,-2 0 2,2-1 2,2-2 0,0-3 3,3-4-2,1-4-2,0-2 2,0 0-1,0-2 0,0 1 0,0-1 1,0 2 3,1 1 1,21 1 8,5-2-2,10-2-13,1 0-13,4 0-53,-3 0-50,-6-11-134</inkml:trace>
  <inkml:trace contextRef="#ctx0" brushRef="#br0" timeOffset="107052.695">7530 6316 69,'0'0'167,"0"0"-153,0 0-6,0 0 9,0 0-9,0 0-8,0 0-4,0 0-13,0 3-23,0 2-21,0 5 30,0 2 12,-8 0-82</inkml:trace>
  <inkml:trace contextRef="#ctx0" brushRef="#br0" timeOffset="107876.6621">7625 6500 63,'0'0'62,"0"0"-32,0 0-3,0 0-4,0 0-4,0 0-7,0-1-7,0-1 16,0-2-9,0 4-11,0-3 5,0 3 0,0 0-6,0 0-18,0 0-6,0 0 2,0 0-2,0 0 9,0-2 15,0 2 2,0 0-1,0 0-1,0 0 0,3 0-20,-1 0-41,-2 0-3,0 0 22,0 0 42,0 2 0,0 1 0,0 1 0,0-2 0</inkml:trace>
  <inkml:trace contextRef="#ctx0" brushRef="#br0" timeOffset="108045.3837">7625 6500 87</inkml:trace>
  <inkml:trace contextRef="#ctx0" brushRef="#br0" timeOffset="108762.5254">7625 6500 87,'49'-21'44,"-49"21"-37,0 0-2,0 0 37,0 0-35,0 0-7,0 0-32,0 0 19,0 0 9,0 0 2,0 0 2,0 0 0,-2 0-3,0 0-5,-1 0-2,3 0 10,0 0 5,0 0 4,0 0 0,0 0-9,0 0 0,0 0 5,0 0-4,0 0 0,0 0 0,0 0-1,0 0 0,0 0 2,0 0 6,0 0 25,0 0-8,0 0-9,0 0-6,0 0 1,0 0 3,0 0 2,0 0-3,0 0-1,0 0 11,0 0-1,0 0 0,0 0 1,0 0-5,0 0-9,0 0 0,0 0 2,0 0-9,0 0 0,0 0-2,0 2 2,0-2-1,0 2 0,0 1 4,0 1 0,0-1-3,0 1-1,0-2-1,0-1 0,0 2 1,0-3-1,0 0 4,0 0-2,0 0 4,0 0 4,0 0 16,0 0 2,0 0-7,0 0-9,0 0-11,0 0 1,0 0-1,0 0-1,0 0-3,0 0 3,0 0 0,0 0 1,0 0 4,0 0 2,0 0-5,0 0 0,0 0-2,0 0 2,0 0-2,0 0-2,0 0 1,0 0-1,0 0-3,0 0-5,0 0 4,0 0-4,0 0-26,0 0-31,0 8-29,-4 1 11,-2 0-51</inkml:trace>
  <inkml:trace contextRef="#ctx0" brushRef="#br0" timeOffset="109160.1655">7594 6324 0,'0'0'34,"0"0"-23,0 0 8,0 0 9,0 0 3,0 0-3,0-2 8,0 2-16,0 0-20,0 0-19,0 0-47,0 0 6,0 4-2</inkml:trace>
  <inkml:trace contextRef="#ctx0" brushRef="#br0" timeOffset="109398.293">7663 6517 55,'0'0'0,"0"0"-55</inkml:trace>
  <inkml:trace contextRef="#ctx0" brushRef="#br0" timeOffset="110068.0088">7663 6517 136,'-120'-131'49,"120"127"-43,0 1 4,0 3 5,0 0-6,0 0-9,0 0-31,0 0 25,0 0 6,0 0 3,0 0 1,0 0 0,0 0-3,0 0 2,0 0-2,0 0 3,0 0 2,0 0 4,0-2 3,0 2 1,0 0 6,0-3 5,0 3-13,0-2-11,0 2-1,0-2 6,0 2 5,0-2-3,0 2 7,0 0 13,0 0 2,0 0-8,0 0-8,0 0 12,0 0 5,0 0-7,0 0-9,0 0-13,4 0-2,2 0-10,4 0 10,-1 0 1,-3 2 3,1 0-4,0 3 2,0-3-1,-1 1 0,-1 1-1,6 1 0,-7-1 1,5 0-1,-5-3 0,1 2 1,-1-2 1,-4-1-2,0 0 3,0 0-3,0 0-8,0 0-28,0 0-8,0 0-20,-11 0-45,-15 0-49</inkml:trace>
  <inkml:trace contextRef="#ctx0" brushRef="#br0" timeOffset="110283.9134">7549 6360 103,'0'0'81,"0"0"-8,0 0-18,0 0-44,0 0-11,0 0-81,43-6-107</inkml:trace>
  <inkml:trace contextRef="#ctx0" brushRef="#br0" timeOffset="111798.3693">7728 6537 105,'0'0'77,"0"0"-21,0 0-1,0 0-15,0 0-11,0 0-12,0 0-2,0 0 6,0 0 16,0-5 10,0 0-15,0-2-19,0 4-5,0 1-2,0 0-5,0 2 3,0 0 0,0 0 5,0 0-4,0 0-5,0 0-2,0 0-2,0 0-1,0 0 0,0 0 0,0 0-1,0 0-9,0 0-3,0 0 11,0 0 6,0 0 1,0 0-2,2 0-2,-2 0-1,0 0 3,0 0 2,0 0 1,0 0 3,0 0-3,0 0 0,0 0 0,0 0 3,0 0-1,0 0 3,0 0 2,0 0 4,0 0 6,0-10-5,0-3-13,0 4-2,0 2 0,0 5 2,0 2-6,0 0-4,0 0 10,0 0 0,0 0 0,0 0-3,0 0-1,0 0-5,0 0-2,0 0 0,2 4 6,-2 6 5,2 4 0,0-1 2,0 1-1,-2 0 0,0 2 2,0-2 1,0 2-2,0 1 8,0 0-2,0 1-6,0 2 7,0 0-5,0 0 0,0 2-2,2-3 0,-2 2 0,6 2-2,-4-2 1,0 3 1,2 3-1,-1-3 2,-3 3 0,4-4 1,-4 0-1,2-4-3,-2 1 1,0 2-1,2 1-1,-2 0 1,5 1 1,-2-2 2,-1 0-2,2-5 0,-4-3-1,2 0 2,0-5 1,-2 1-3,0 1 0,3-2 0,-3 1 4,4 3 2,-3-3 1,4 2-3,-2 1-1,-2 2 0,3-1 1,-2 2 2,2-3-1,-4 1 2,1-2-3,-1 1 1,4-1-1,-4 0-3,2 3 0,0-1 1,-2-2-2,0 0 4,0-1-2,0-1 0,0 3 0,0-1-2,0 0 4,2 1-4,0 4 4,-2 1 0,2 2 0,-2 0-1,3 0 1,-3-2 0,0-1-1,2-2-2,-2-1 0,0 1 1,0-1 3,0-2-2,0 5 7,2-3-6,-2-2 4,0-2-3,0-3-3,0 0 3,0-1-4,0-1 2,0-5 1,0 0-3,3 0 1,-3 0 0,0 0 2,0 0 3,0 0 4,0 0-4,0 0-3,0 0-1,0 0-1,0 0-2,0 0-9,0 0-7,0 0-9,0 0-27,0 0-41,-10 0-50,-5 0-78</inkml:trace>
  <inkml:trace contextRef="#ctx0" brushRef="#br0" timeOffset="112210.1501">7665 7690 289,'0'0'26,"0"0"-23,0 0 0,0 0 18,0 0-1,0 0-3,-5-20-5,5 20 13,0 0 27,0 0-7,0 0-7,3 0-20,8 7-15,3 10-2,1 7 2,-1 0 1,-1 2-1,-3-4 0,0-4-2,-3-4 0,-1-8 1,-2-2 0,2-3 2,-4-1 3,2 0 10,5 0 20,9-6 21,11-25-19,11-9-25,0 2-7,-7 9-7,-13 8 0,-9 9-37,-7 6-71,-4 1-209</inkml:trace>
  <inkml:trace contextRef="#ctx0" brushRef="#br0" timeOffset="114100.763">7640 8117 12,'0'0'338,"0"0"-272,0 0-24,0 0 22,0 0-5,0 0-36,-6-39-5,6 39-12,0-3-5,0 3-1,0-2 0,0 2-4,0 0 1,0 0-5,0 2-7,4 18-3,8 12 18,3 6 0,-2 4 7,-3 0 0,-4 0-5,-4-1 2,1-4-2,-3-6-2,0-9-2,0-8-6,0-9 3,0-2 5,0-3 2,0 0 9,0 0 26,0-3 33,0-14-34,0-5-34,-5-2 1,3 0-2,-2 2-1,2 1 0,2 3-5,0-1 2,0-2-6,4 1-8,5 2 5,2 4 10,0 2 2,2 2-7,-1 2 6,-4 5 1,3 0 12,-1 3-10,-2 0-2,3 0-5,1 17 1,1 2-1,-4 3 0,0 4 1,-2-1-2,-5-3-3,0-3-1,-2-6-7,0-5-4,2-7 6,-2-1 12,0 0 3,1 0 0,2 0 4,-3 0 1,3 0 11,1 0 10,3 0 4,2-5-14,4-12-10,-2 0-2,1-11-1,1-2-3,0-5-12,-1 3 4,1 4 7,0 7 0,-3 4 2,-2 3-1,-3 8 9,-1 2 4,-2 4-9,0 0-4,3 6-12,0 20 2,1 6 10,-1 3 12,-2-2 0,2-1-2,-1-4-1,2-5-3,-2-3-2,0-9 2,3-3-1,-1-5-1,1-3 2,2 0 2,2 0 5,8 0 1,2-8 2,4-10-5,-3-3-4,-1 3 10,-4-1-10,-4-4-7,3 1 4,-2-4-4,-4-2 0,-1 4-4,-4 1-4,-5 0 4,0 7-9,0 2-5,0 4 2,-9 2 12,-4 4 4,-9 4-7,-3 0-3,-1 0 1,6 10 6,0 3-4,10 2 0,3 2-2,3-3 1,2-3-3,2 1 6,0-3 3,0 4 1,0-1 1,0 2 2,6-4-1,1-4-1,0 0-3,2-4-11,2-2-2,2 0 5,6 0 5,0-10 4,-1-8 2,-4-4 4,1 2-2,-6 8 1,-5 5 3,-4 4 21,0 3-3,0 0-7,0 0-13,0 0-4,0 0-5,0 0-8,0 8-3,0 13 5,0 13 11,-8 3 9,1 3 0,3 2 0,2 1-1,2-1 2,0 0-5,0-5 9,0 2-8,0-3-6,4 0 2,0-4 3,2 4-3,-3-2 0,-1 3-1,-2-4-1,0-2-2,0-7 2,0-6-24,-2-4 13,-7-6-3,3 0-3,-3-2 7,-3-2 10,4 0 6,-4-2 0,1-2-1,3 0 7,-6 0 11,1-2 6,-1-14 5,1-5 5,6-4 5,2-8 2,5-10-6,0-9-23,16-10-16,24-7-1,18-1-2,18 0-50,4 6-43,-6 8-48,-16 5-118</inkml:trace>
  <inkml:trace contextRef="#ctx0" brushRef="#br0" timeOffset="116686.5047">7576 6399 0,'0'0'11,"0"0"-2,0 0 1,0 0 9,0 0 12,0 0 6,0 0-3,-2 0-6,2 0-14,0 0-8,0 0 3,0 0-4,0 0-2,0 0 3,-2 0-3,2 0 0,0 0 6,0 0 6,0 0 1,0 0 5,0 0-10,0 0-10,0 0-1,0 1-6,0-1 4,0 4 1,0-4 1,0 0-3,0 3 3,0 1 0,0 1 3,0 2 3,0 0-2,0 2 1,0-1 3,4 4 1,0-2 3,1 0-9,-1 1 4,1 2 9,0-5-8,-1 1 16,0-2-4,5-2 2,-4 2-3,-1-3-8,1 2-4,-3 0-4,2 0 0,3-1-2,-3 4 0,-1-1 0,4-1-1,-4 0 0,4 0 0,-2-4 0,-1 3 16,3 0 2,0-4 6,-1 1 2,1 0-9,-3-3-5,-1 0 3,2 0-7,-5 0-3,2 2-3,-2 0 2,2 0-4,2-2 1,-2 3 0,-2-3-1,3 3 0,-1-1 1,-2-2 1,0 2-2,0 0 0,0-2-4,0 2-27,0 0-42,0 2-40,-23-2-46,-8-2 9</inkml:trace>
  <inkml:trace contextRef="#ctx0" brushRef="#br0" timeOffset="118044.6664">7538 6320 67,'0'0'20,"0"0"-13,0 0 8,0 0-6,0 0 7,0 0 1,15 6 19,-15-4 13,3-2 3,-1 2-19,3 1-9,-3 2-11,0-1-1,3 3-4,-1-2 5,0-1-1,3 6 8,2-1-6,0 0-5,4 5 6,1-1-4,1 1 2,-3 0 0,-4-2-8,1 2 6,1-2 3,-2-1 3,1 2 1,-2-5-4,-2 1-3,1-4-6,-2-1 1,3 1-5,5 6 2,-5-3-3,5 0 3,-2 2-2,-6-3 2,5 4-2,-1-3 1,2-1 0,1 2 4,-3-1-2,6 0 8,0-1 4,1 2 1,-4-4-1,0 0-5,-2-1-7,-2 2-1,2 0-3,-1 0 2,2 2-2,0-2 1,-1 5-1,3-4 0,3 1 1,-1 4 1,-1-3-1,-1-2 4,-2 4 0,1-6-1,1 4 5,-3-1-3,-1-2 0,1 1 2,0 2 1,2-4-5,-2 4-2,-2-1 4,2-2-3,-3 2-1,0-4 3,2 0-1,-1 1 4,1 2 5,-3-3-4,4 1-3,0 0-2,0-1 0,-1 2-2,2 0-1,1 3-1,-1-2 0,2 3 0,1-2 2,3 2-2,-5-2 2,4 2 0,-1-2 2,-2 1-2,2 2 0,-2-3-1,-1 2-2,2-2 2,-1 1-1,0 2 1,2-2-1,0 2 1,1-1 0,-3 0-1,3-2 0,1 2 0,-7-4 2,-1 0-2,0 1 0,-4-2-1,2-1 1,-1-2-1,-1 3 2,-2-2-1,3 1 0,-2-2 0,-2 2 2,-1-4-2,0 3 0,3-2 0,-1-1 2,-2 0-2,2 0 1,-2 0 0,0 0-1,0 0-2,0 0-4,0 0-10,0 2-10,0 0-16,0 4-3,0 5 3,-16 2-1,-11 6-43,-10 3-14,-9-7-42,3-2-169</inkml:trace>
  <inkml:trace contextRef="#ctx0" brushRef="#br0" timeOffset="118750.8748">8066 6852 118,'0'0'169,"0"0"-139,0 0-9,0 0 10,0 0-11,0 0-20,-22-32 0,22 29-18,0 1 18,0 1 5,0 1 1,0 0 1,0 0 2,0 0-9,-3 0-4,1 0-1,0 0-6,-3 6 11,2 11 6,-4 7 0,-2 7 0,-2 7 4,-4 2 4,-1-2-1,-5-1-7,2-5 4,-4-3-6,1-4 13,0-3-8,-1-7-1,1-2 7,7-5-9,2-2-1,10-4-3,3 0 4,0-2 2,0 0-8,2 0-23,12-17-267</inkml:trace>
  <inkml:trace contextRef="#ctx0" brushRef="#br0" timeOffset="119742.753">8114 7192 29,'0'0'80,"0"0"-15,0 0-8,0 0 5,0 0-9,0 0-8,4-3-8,-4 3-5,0 0-13,0 0-13,0 0-6,0 0 0,0 6-9,0 16 9,0 6 6,0 6 14,-2-2-17,2-1 0,0-2 4,0-5-1,0-6-3,6-2 0,3-4 2,0-4-2,0-4 1,0-4 13,2 0 9,0 0-2,4 0-7,1-14-9,-3-4 3,1-3-7,-3 0-2,1-4-2,-6-1 0,-4 0-9,-2-6-6,0 0 1,0 6-1,-8 3 5,-8 5 2,-5 4 8,2 6 4,-6 4 3,-6 4-7,0 0-2,-3 0 2,8 0 3,5 5 1,8 4 6,5 0 1,2 1-8,6 2-3,0 1 0,0 1 0,6 2 4,10-4 19,4 1 11,3-1-13,2-5-21,1-2 0,3 2-26,3-3-3,1-4-84,-4 0-157</inkml:trace>
  <inkml:trace contextRef="#ctx0" brushRef="#br0" timeOffset="122956.5959">8398 7069 81,'0'0'78,"0"0"-36,0 0-4,0 0-6,0 0-15,0 0-11,-5 0-2,5 0 5,0 0 26,0 0 17,0 0 4,0 0-15,0 0-19,0 0-15,0 0-6,0 0-1,0 0-1,0 0-3,0 0 0,0 0-5,14 3-11,4 3 20,-2 2 13,-4 2-8,2 2-4,-4 0-1,-1 2 0,-2 1 4,6-1-4,-2 1 2,2-3-1,1 2 3,4-3 7,-1 1 11,3-4 1,0 2-5,-2-2-5,-2-3-2,-5 2-1,-1-2-2,-3-5-1,-1 5-2,-2-5 2,-2 0-6,-1 0 0,-1 0 0,0 2 1,0-2-2,3 0 3,2 0 0,1 0 2,4 2 10,-2 0 3,0-2-8,-1 1-5,-3 2-5,-2-3 0,0 0 0,0 2 0,7 0 0,-3 0 3,6 0-1,-1 0-1,-3-2-1,-6 1 1,1-1-2,-3 3 1,0-3-1,0 0 0,0 0 0,0 0-4,0 0-9,0 0-39,-3 0-8,-9 0 4,-7 0-96,-2-3-107</inkml:trace>
  <inkml:trace contextRef="#ctx0" brushRef="#br0" timeOffset="123430.3724">8655 7054 12,'0'0'269,"0"0"-269,0 0-14,0 0 3,0 0 0,0 0-23,-24-6 21,24 6 4,0 0 9,0 0 2,0 0 35,0 0 40,0 0-3,0 0-8,0 0-12,0 0-9,0 0-8,0 0-8,3 2-15,9 2-9,4 8 2,3 4-1,2 10-6,-1 7-1,-1 3 1,0 2 0,-4 0 0,1-4 2,-5-2-2,0-2 2,-4-5-5,-5-6-1,-2-5-4,0-4-5,0-4 6,0 0-2,0 0 1,-13 4 8,-12 0 15,-8 0 4,4 0-5,1-2-14,8 2 0,10 3-56,4-2-77,6-4-70</inkml:trace>
  <inkml:trace contextRef="#ctx0" brushRef="#br0" timeOffset="133519.5385">9036 7592 110,'0'0'44,"0"0"-24,0 0 5,0 0 2,0 0 7,0 0-7,0 0-12,0-9 0,0 9 5,0 0 9,0 0 3,0 0 4,0 0-9,0 0 1,0-1-2,0 1-3,0 0-3,0 0-4,0 0-5,0 0-4,0 0-2,0 0 2,0 0 2,0 0 1,0-3 2,0 3-3,0 0-4,0 0-5,4 0-5,8 17-4,5 9 6,2 6 2,-2-3 1,-1 3 1,-3-1-1,-4-3 0,-2 0-1,-1 0-1,-3-2 1,-3-5 1,0-6 0,0-4 0,0-7 0,0-3 1,0-1 0,0 0 3,2 0 4,-2 0 6,0-1 25,0-20-2,0-7-28,0-3-5,0-3-4,0 2 2,0-1 3,11 8-3,2 0 0,0 9-2,-1 4 0,-1 4 5,1 6-4,-2 0-1,1 2-6,2 0 2,1 0-2,0 16-3,-2 8-1,3 6 6,-2 4 0,-5-4 4,-3 0 2,0-5-2,-1-8 0,-4-3 0,0-4 1,0-4-1,0-3 0,0-3 0,0 0 5,0 0 4,0 0 5,0-5 4,0-13 2,0-8-15,0-4-5,0 2 0,0 2-1,9 2-2,11 2-2,4-2-8,10 2 10,-2 3 2,-1 4-2,-7 7 3,-8 6-1,-3 2-1,-5 0-5,0 3-7,0 24-2,-3 6 6,-5 6 7,0 3 3,0-4 10,0-4 0,0-4-4,0-7-4,2-3 1,5-6-3,0 0-24,-1-3-70,-2-8-135</inkml:trace>
  <inkml:trace contextRef="#ctx0" brushRef="#br0" timeOffset="134432.0782">9792 7830 454,'0'0'74,"0"0"-63,0 0-3,0 0 1,0 0 1,0 0-9,85-34 1,-73 19 3,0-5 0,-4-3-1,-5-1 0,-3 0-2,0 0 13,0 6 1,-11 3-14,-5 7-2,-6 5-5,-4 3 2,-8 0 3,-1 3 0,7 17 1,1-3 6,6 4-1,7-1 5,4 1-8,7-1-2,3-8 0,0 2 4,11-3-5,18-8 0,2-1 20,-2-2 4,0 0-11,-7 0-8,-4 0 1,0 0-2,-2-4-4,-1-3 0,-2 0-6,-3-3 1,1-2 3,-5 2 2,-1 0 3,-3 4 0,-2 6 1,0 0-1,0 0-3,0 0-6,0 0 0,0 0-1,0 0-1,3 6 2,-3 14 3,0 8 3,2 5 7,-2 10 8,2 4-8,0 1 0,-2 4 2,0-4-5,0 2-1,0 2-3,0-4 0,0-3 2,0-10-2,0-9 1,0-7-2,0-10 1,0-2 0,0-6-1,0-1-1,0 0-4,-2 3-1,0-3-8,-3 0-16,-2 0 29,-2 0 2,-4 0 20,-3 0-6,6 0 1,-7-7 5,5-1 4,0-3-3,-1-2-7,0 1 5,3 0 9,1 2 2,3 3 5,-3-6 0,2-1-1,1 0 3,3-8-2,3-5-18,0-16-14,25-9-3,33-10-44,13-1-56,2 12-28,-15 10-55,-17 15-155</inkml:trace>
  <inkml:trace contextRef="#ctx0" brushRef="#br0" timeOffset="135572.7748">10318 7700 180,'0'0'87,"0"0"-21,0 0-17,0 0-12,0 0-8,0 0-17,-22-34-10,10 34 8,-3 0 5,-5 12 12,-7 13-17,2 7 7,4 1 4,2 3 4,11-4-12,3-1-9,5-6 1,0-3-1,11-5 1,16-5-2,4-5 0,5-7 9,-3 0 12,-6 0-12,0-7-2,-5-13-8,-2-4-2,-4-3-9,-3-1 1,-6 3 5,-2 6-1,-1 5 4,-4 10 2,0 3 9,0 1 0,0 0-11,2 0-14,0 17-6,2 5 19,5 2 1,1-3 0,3-5 1,-5-2 4,2-9-5,-1-1-2,-1-4 0,2 0 2,1 0 8,1-12-8,-1-12-6,-2-11-5,1 2-3,-8 5-15,-2 5 23,0 12 2,-9 5-9,-18 2 12,-4 4 1,-2 0 2,1 0 9,12 0 0,9 0-7,7 0 14,4 0-1,0 0-6,0 0-4,0 0-7,5 0 0,25 0 0,8 0 22,9 0-6,5 0-7,1 0-2,3-6-3,2-10 0,-7 0-4,-9 0-1,-11 2-2,-10 6 0,-10 1 0,-7 7 3,-2 0-1,-2 0-3,0 0-6,0 0-27,-9 0-44,-6 0 81,-1 7 1,2-2 2,8 4 0,-1-4 0,3 4-3,2-3 0,2 2 0,0 1 0,0-2 1,0 5 1,8 1 3,6-2-5,2 4-3,0-2 0,-6-1 1,4 2 4,-7 0-1,-5 0-1,-2 0 2,0 0 2,0 0 1,-9-2-3,-13 3 14,-7-1-16,0 0-2,-7-4-7,7-9-57,4-1-89,3 0-196</inkml:trace>
  <inkml:trace contextRef="#ctx0" brushRef="#br0" timeOffset="136194.4036">11127 7633 276,'0'0'107,"0"0"-102,0 0-4,0 0-1,0 0 0,0 0 0,0 47 25,-13-17 28,1 6-12,4-1-9,3 0-18,5-5-2,0-4-6,0-8-1,0-5-1,0-5 3,5-5 9,3-3 8,4 0 3,5 0 25,8-11-10,6-15-28,0-5-8,-5-3-2,-5 3-4,-10 2-4,-8 3 3,-3 3-2,0 0-12,-5 3 4,-15 2 11,-3 4 1,2 4-1,-5 3-1,0 6 0,-1 1-5,-2 0 5,2 0 1,10 0 1,1 1-1,7 10-5,3-1-3,3 3 8,3-1 2,0 5-2,3-2 4,16-1 12,8-5-1,0 1-4,2-6-11,5-2-14,1-2-28,10 0-72,-4-25-219</inkml:trace>
  <inkml:trace contextRef="#ctx0" brushRef="#br0" timeOffset="139494.2813">6930 6007 45,'0'0'9,"0"0"6,0 0 33,0 0-1,0 0-4,0 0 6,0 0 9,-2 0 119,2 0-177,0 0 3,0 0 4,0 0 6,0 0-7,0 0-6,0 0 1,0 0 4,0 0-2,0 0 0,0 0-3,0 2 0,0-2 2,0 0 5,0 0 3,0 0-2,0 0-1,0 0-1,0 0 2,0 2 2,0-2-3,0 0-3,0 0-1,0 0 0,0 0 5,0 0 9,0 0 7,0 0 12,0 0-3,0 0 2,0 0 1,0 0 2,0 0-8,0-5 6,-5-13-20,-2-4-15,-2-7 0,1 4-2,-2-4 1,1 3-4,3 0-2,4 4 1,0 4 1,2 4 2,-3 4 2,-1 4 0,1 0 0,3 1 0,0 2-3,0-1 3,0-1 0,0 5-2,0 0 2,0 0-1,0 0-3,-3 0 4,3 0-3,0 0 6,0 0-3,0-3 4,0 3-2,0 0 5,0-2-4,0 2-3,0 0 0,0 0-5,0 0-3,0 0-7,0 0-9,26 0 20,11 0 4,13 0 7,8 0 1,4 0-5,-8 0-2,-6-4-1,-11 1-18,-18 3 8,-1 0-2,-11-2-1,-3 2 13,-4 0 0,0 0 1,0 0 3,0 0-4,0 0 0,0 0-23,0 0-54,0 0-51,0 0-93,-4 5-22</inkml:trace>
  <inkml:trace contextRef="#ctx0" brushRef="#br0" timeOffset="140111.0488">7335 5541 167,'0'0'62,"0"0"-4,0 0 12,0 0-13,0 0-25,0 0-12,-4-3 15,4 3 10,0 0 4,0-6 0,11-4 1,27-10-11,19-6-35,15-6-2,13-3 5,-9 4-1,-16 7 4,-17 4-8,-20 10 6,-11 3-8,-9 6-9,1 1-12,-4 0-15,0 0-14,0 0-11,0 0-52,0 6-32,0 8 9,-9-1-51</inkml:trace>
  <inkml:trace contextRef="#ctx0" brushRef="#br0" timeOffset="140462.9147">7643 5484 230,'0'0'62,"0"0"-23,0 0-4,0 0-10,0 0-20,0 0-5,2-20 8,0 18 30,0 0 6,-2 2-5,5 0-10,1 0-23,8 7-6,6 20 0,3 7 13,4 2 28,-6 3-10,0-1-17,-1-2-4,-9-6-6,0-4-4,-4-4 1,-5-7-1,-2-1-4,0-2-30,0 1-46,0-11-79,-14-2-107</inkml:trace>
  <inkml:trace contextRef="#ctx0" brushRef="#br0" timeOffset="148820.5576">7547 6551 5,'0'0'76,"0"0"-25,0 0-11,0 0-12,0 0-15,0 0-8,0-22 0,0 16 5,0 3-7,0 0 0,0-1 13,0 4 9,0-2-1,0 2-1,0 0-5,0 0-8,0 0-9,0 0 2,0-3 0,0 3 4,0 0-5,0 0-2,0 0 0,0 0-1,0 0-4,0 0-2,0 0 6,0 0-1,0 0 2,0 0 0,-2 7 0,-3 3-2,-1 2 2,-1 2 0,-2 0 0,1-1 2,1-1 7,-3 2 2,2-3-2,1-1 3,-1 1 0,0-4 1,4-1-2,-5 4-7,3 1 0,-4-2-1,4 3 0,-2-1 1,5-2 1,-4-5 5,4-2-5,3-2-2,0 0 2,0 0-5,0 0-30,10 0-65,11 0 43,8-14-11,0-5-99</inkml:trace>
  <inkml:trace contextRef="#ctx0" brushRef="#br0" timeOffset="149718.6873">7632 6546 53,'0'0'47,"0"0"-37,0 0 0,0 0-5,0 0 4,0 0 21,0-15 7,0 13 0,0 2-13,0-2-7,0 2-8,0 0-3,0 0-5,0 0 6,0 0 6,0 0 10,0 0-8,0 0-5,0 0-8,0 0 7,0-2 6,0 2-7,-7 0 4,0 0-4,3 0 2,-3 0-9,0 0 4,-1 0-1,-6 0 1,1 7-1,-3 6-3,1-1 4,1 4-4,1-2 1,1-2 1,2-2-3,1-4 2,7-4 3,0 0-1,2 0 5,0 1-8,-8 2 2,3 2-2,-1 2-1,0 1 0,-1 0 2,-2 0 0,-3 4 3,2 2-2,0-1 1,-2-2-1,3 1 1,0-4 1,-4 0 0,1 2 0,1-2 6,2 3-5,0-3 0,2 0-1,-2-3 1,-1 1-2,-4 4 3,-2 0 9,-1 1-8,2 1-1,-4-4 3,3 4-3,2-2-1,4 0-3,-3-4-1,4 1 0,0-4-2,-2 4 1,0 2-1,-6 1 1,0 2 1,-1-2 1,-2 3 1,-2-1 0,4 0-3,-1 1 0,-4 6 1,-1-3 3,1 1 13,-2-5-6,8-3-4,1-4 0,3-3 3,6-1 0,-2-3 1,4 0 3,5 0-4,0 0 7,0 0-8,0 0-3,-2 0-2,-1 0-1,2 0-3,1 0-1,-2 0 2,2 0-2,0 0 1,0 0-1,0 0-8,0 0-43,0 0-45,0-8-30,18-9-26,4-5-115</inkml:trace>
  <inkml:trace contextRef="#ctx0" brushRef="#br0" timeOffset="150410.4542">7192 6882 166,'0'0'139,"0"0"-106,0 0-21,0 0 29,0 0-5,0 0-26,0 0 0,0 0 23,0 0 6,0 0-12,0 0-6,0 0-13,0 0-4,0 0-2,0 0 3,0-7-3,0 6 11,0-1-1,0 0-5,0 0 1,0-3-4,0 2 1,0 1 9,0 0 12,0 2-3,0 0-12,-8 0-11,-10 7-4,-11 22-2,-5 6 5,-4 3 2,1 3-2,-5-1 3,-8 4-1,-3-2-1,2 1 1,8-9 1,14-12-2,12-8 0,7-10-3,8-4 1,2 0 2,0 0 0,0 0 6,0-2 8,0-2 21,0-3 0,0 6-16,2-3-10,-2 4 0,0-2-8,0 0 0,0 2-1,0-3 0,2 1-2,-2 1 2,1-1 2,4 0-2,-3 0 1,4-1 1,1 2-2,9-3 1,10 1 0,12-2 3,13-5 0,9-2-3,5-2 2,-2-3-3,-10 3-18,-8 4-46,-16 6-51,-21 3-152</inkml:trace>
  <inkml:trace contextRef="#ctx0" brushRef="#br0" timeOffset="151226.3749">6949 6918 194,'0'0'106,"0"0"-102,0 0-3,0 0 9,0 0-6,0 0-4,-8-14-24,8 14 24,4-2 16,-4 0 23,0 2 9,0-2-19,0 2-2,0 0-6,0 0-5,0 0-9,0-3 0,0 3 9,0 0 5,0 0 5,0 0-6,0 0 5,0 0-9,0 0-8,0 0-8,0 0-2,0 0-8,0 7-4,-8 12 6,-3 13 8,-6 3 13,-1 8-5,1 0-1,-1 0 4,5-3-7,4-7-2,4-6 1,3-8 1,0-6-2,-1-6-1,3-6 0,0 0 4,0-1 1,0 3-3,0-3 5,0 2-4,0 0-4,0-2-1,0 5-33,-6 4-91,-1-7-68,-2-1-78</inkml:trace>
  <inkml:trace contextRef="#ctx0" brushRef="#br0" timeOffset="153476.1508">6064 7885 309,'0'0'27,"0"0"-8,0 0 5,0 0 32,0 0-21,0 0-20,-4-17 6,4 16 27,0-1 2,0 0-10,0 2 1,0 0-14,0 0-16,0 0-11,0 5-23,0 19-3,7 11 26,4 5 3,0 4-1,0-2-1,1-5 3,-4 0 0,-1-11-4,-3-9-6,-1-10 2,-3-5 3,1-2 1,-1 0 3,0 0 6,0-9 5,0-25 8,6-12-22,0-9-22,3 5 4,3 8 2,-6 12 12,3 12 3,-3 5 1,-2 5 0,2 6 5,-4 2-5,4 0-2,3 0-6,3 6 6,1 11-2,1 2 1,-1 2 2,0-2 1,-4-1 0,-2-1 1,-5-6-1,0-3 0,-2-1 1,0-5-1,0-2-1,0 0-5,0 0 4,0 0 2,0 0 9,0-17 5,2-9-14,2-8-15,3 2 7,0 6 7,-3 7 1,1 6 0,-1 7 8,-3 2 3,5 0-6,-1 4-3,-1 0 1,1 0-2,-1 0 1,0 0 3,3 0-5,5 0-3,-2 4 3,6 2 2,-1 1-1,4-6-1,0-1 2,4 0-2,6 0 0,0-1 2,2-16 2,-2-3-4,-7-3-1,-4-4-5,-6-3-9,-8-3 4,-4 1-10,0 1 10,-7 5-23,-13 4 5,2 8 25,-2 10-4,-2 4-9,-1 0 6,-4 8 4,6 12 5,5 6 2,7 2 2,7 2 0,2-1 3,0-2 2,13-8 0,12-2 9,-3-7-3,-2-5 14,-9-3-15,-2-2-2,-6 0 1,3 0 0,-2-21-11,-1-4-8,-3-2-5,0 1 4,0 1 9,0 10 0,0 4 2,0 6 18,0 5-3,0 0-9,0 0-8,0 0-10,4 5-5,7 14 4,5 11 6,-1 4 3,-2 6 2,1 0 0,-3 2 2,-1-2-2,-8-3 0,-2-3-7,0-5-11,0-2 1,0-7-1,-5-4 14,-2-5-8,5-10 4,0 0 8,2-1 2,0 0 1,-3 0 3,1 0 6,-4 0 17,-4 0 1,-2-13-14,5-5-4,4-2-3,3-9 3,0-4-12,16-7-17,17-8-3,9-9 19,7-2 1,-1 0-6,-6 7-2,-11 11 4,-13 16 4,-11 9 15,-7 8-12,0 1-3,0 5-8,-18 2-8,-9 0-11,1 0 3,2 0 20,12 0 2,7 0 4,3 2-5,2 3 2,0 1-2,0 3 1,0 2 4,0 0-2,2 2 3,12-1 9,1-2 0,5 0-5,3 0-7,-1 0 15,-4-1-9,-4 2-3,-4 1-3,-3 2-1,-3 2 1,0-4-3,0 1 1,-4-6-5,0-3-2,0-1-6,0-3-11,0 0 26,0 0 3,-8 0 31,-2 0-3,5-14-12,3-3-10,2-5-7,0 0 5,2-2-7,17 2-4,0 4 4,-5 5 5,-8 3 7,-2 2 3,-1 1-8,-2 0-6,2 3 1,-3 0-2,0 4 1,0-1-1,0 1 1,0 0 6,0 0 2,0 0-3,0 0-6,2 0-4,0 0-1,0 0-6,3 0 2,1 14 3,4 3 5,-4 6-1,6-1-23,-1 0-22,-1 1-30,0-10-55,-1-7-110</inkml:trace>
  <inkml:trace contextRef="#ctx0" brushRef="#br0" timeOffset="153658.0533">6990 7447 404,'0'0'104,"0"0"-73,0 0-24,0 0-7,0 0-31,0 0-122,25-18-115</inkml:trace>
  <inkml:trace contextRef="#ctx0" brushRef="#br0" timeOffset="154144.9876">7186 7475 181,'0'0'19,"0"0"-13,0 0-2,0 0 31,0 0-3,0 0-16,43 46 0,-35-29-4,-3-3-6,-3 1 1,0 0-3,-2-3-4,0-4 2,0-2 0,0-4-2,0-2 2,0 0 3,0 0 21,0 0 19,0 0 29,0-14-17,0-10-49,0-7-4,0 3 6,0 5 13,0 4-5,6 6-10,0 8 0,-2 1 1,0 2 3,-1 0 1,-1 2 8,-2 0-5,2 0-7,2 0-9,6 0-2,5 0-2,5 13 1,7 4-18,2 1-66,-5-1-84,-2-10-63</inkml:trace>
  <inkml:trace contextRef="#ctx0" brushRef="#br0" timeOffset="154646.1904">7495 7187 226,'0'0'193,"0"0"-157,0 0-36,0 0 0,0 0 14,-8 109 16,8-65-9,0-5-1,8-3 8,6-6-13,-3-5-5,3-10-9,-5-3 5,-2-7-2,8-5 5,-6 0 9,9 0 6,-1-12-1,-1-11-6,2-5 6,-12-5-9,-1-8-12,-5-5-2,0-3-9,0 3-5,0 4-10,-11 9 19,-2 4 4,1 12 1,-6 6 1,-4 5 13,-3 6-11,-4 0-3,0 10-2,-2 14 2,-2 6 4,8 2 5,8-2 5,15-4-6,2-7-4,4-6 4,21-2 5,8-7 3,7-4-1,-5 0 6,0 0-21,-7-4-45,-5-12-26,3-6-55,-2-4-234</inkml:trace>
  <inkml:trace contextRef="#ctx0" brushRef="#br0" timeOffset="155517.5742">6934 7746 151,'0'0'5,"0"0"-5,0 0-3,0 0 1,0 0 1,0 0-1,-40 0 2,40 0 31,0 0 25,0-2 8,0 2-4,0-2 1,0 2-15,0 0-14,0 0-15,-3 0 7,1 0-4,2 0-7,0 0 4,0 0 3,0 0 1,0 0-6,0 0-3,0 0-2,0 0-4,0 0 2,0 0-2,0 0-1,7 0-2,6 0 13,1 0-16,0 0-10,0 0-24,5 0-34,1 0-51,-1-10-100</inkml:trace>
  <inkml:trace contextRef="#ctx0" brushRef="#br0" timeOffset="162260.2047">6328 10008 228,'0'0'41,"0"0"-24,0 0 10,0 0 0,0 0-7,0 0-11,0 0-8,0-4 16,0 4 29,0 0 1,0 0-5,0-2-8,0 2-2,0 0-5,0 0-10,0 0-7,0 0-8,0 0-2,0 0 0,0 0-9,0 0 1,0 0 8,0 0 4,0 0-1,0 0-3,0 0-9,0 0 6,0 0 3,0 0 0,0 0 3,0 0 2,0 0-3,0 0 8,0 0 5,0 0-8,0 0 1,0 0-1,0 0-6,0 0-1,0 0-38,-9 0-64,0-5-244</inkml:trace>
  <inkml:trace contextRef="#ctx0" brushRef="#br0" timeOffset="170613.8749">5946 10601 199,'0'0'34,"0"0"37,0 0-1,0 0-18,0 0-8,0 0-13,0 0-3,0 0-4,0-2-4,0 2-13,2 0-5,0 0-1,2 0 27,0 0-25,-2 0-1,2 0 2,5-2 3,2 2 1,3 0-1,4 0 2,4 9-7,-2 14-2,5 8-2,-3 1 1,-3 2 1,-2 0-2,-9-4-2,-1-4-17,-7-2-3,0-8 14,0-4 9,0-3 0,0-6 1,0-3 2,0 0 8,0 0 34,0 0 9,0 0 1,-2-20-12,-3-6-26,3-3-7,2-4-1,0 1 15,7 4 0,11 0-1,-1 4-7,1 4-10,-3 2-5,2 2 0,-1 2-49,3 2-20,-3 0-99,-7-1-172</inkml:trace>
  <inkml:trace contextRef="#ctx0" brushRef="#br0" timeOffset="171574.9841">6365 10906 339,'0'0'187,"0"0"-175,0 0-1,0 0 6,0 0-1,133-60 10,-89 32-14,-2-2-9,-11 2 1,-6 3 1,-9 2 0,-10 3 0,-6 4-5,0 2 0,0 4-10,-18 6 10,-2 1 3,-4 3-3,-1 0-3,-4 10 3,-2 11 0,6 4-1,4 4 1,7-3 1,7 2-1,7-5 0,0 0 3,0-5-2,13-6 13,2-4 6,-1-4-4,0-2-6,5-2-2,8 0 2,12 0-5,3-9-3,2-8-2,-2-1-14,-2-5 9,3-2-12,0-5 10,-3-2 4,-7 1 3,-6-1 0,-9 8 0,-9 6 0,-7 9 0,-2 0 0,0 6-4,0-1-19,0 1 17,0 3 0,-15 0 2,-6 0 3,-8 0 1,-1 0-1,2 9 0,1 3 1,10 2-4,-1-3 4,11 1-2,4 0-1,3-1-2,0 1-1,12 0-7,19-3 13,14 2 3,2-1 6,-8 0-3,-4 0-4,-18 0-2,-5 2-3,-9 0-4,-3 2 3,0 1-1,0 2 4,-3 1 1,-15 2 1,-7-2 18,-10-2 8,3 0-14,1-8-3,2-1-10,4-6-1,8-1-22,1 0-18,5 0-80,7-8-343</inkml:trace>
  <inkml:trace contextRef="#ctx0" brushRef="#br0" timeOffset="172128.703">7223 10314 3,'0'0'320,"0"0"-290,0 0-2,0 0 54,0 0-1,0 0-25,0 0-22,0 0-15,0 0-12,0 0 7,0 0-14,0 5-8,0 21-8,4 14 16,-2 10 7,0 5 14,-2 5-5,0-2-7,0 0-4,0 0-3,0-6-2,0-9-8,0-6-39,6-11-33,-1-11-52,-5-15-103</inkml:trace>
  <inkml:trace contextRef="#ctx0" brushRef="#br0" timeOffset="172946.1833">7123 10668 460,'0'0'137,"0"0"-126,0 0-5,0 0-4,0 0 0,0 0 3,156-35-5,-89 26-7,-3 0 0,-15 2-1,-17 0 0,-13 3 7,-11 3-8,-6 1-12,-2 0-5,0 0 6,0 0 20,0 0 0,0 0 2,0 0 0,0 0-2,0 0 1,0 0 0,0 0-1,-10 0-13,-7 5 13,-6 13 6,-4 8-1,-2 3 0,2 0 1,4 0-5,10-5 2,8-4-3,5-3 1,0 0-1,32-5-5,12-8 5,4-4-2,2 0 0,-7-12-1,-6-12 3,-12-8-10,-14-6 3,-9-5 6,-2 4-25,0 5 13,-17 5 13,1 9 38,3 8-21,3 4-10,4 4-1,4 2 3,2 2 1,0 0-10,0 0-12,0 8-1,0 8 12,0-1 1,0-1 1,0 0 1,0-2-2,6-1-24,14 3 6,3 1 18,8 1 10,3 0-7,-3 2 1,0-2-1,-6 0-3,-9 1 0,-3-6 0,-7 3-3,-6-4-1,0 1 3,0 1 1,0-7 0,0-1 0,0-4 1,0 0 2,0 0 7,0 0 50,0 0 10,0-2 4,0-12-36,0-2 18,9-2-18,9-2-21,9-2-17,9 0-4,3-1-8,1 3-18,-6 5-21,-12 1-64,-8 1-61,-11 6-281</inkml:trace>
  <inkml:trace contextRef="#ctx0" brushRef="#br0" timeOffset="173381.2753">8116 10543 285,'0'0'72,"0"0"-72,0 0 0,0 0 0,0 0-1,0 0 1,-7 5 0,2 2 2,5-1-1,0-2 3,0 0-4,0-2 1,-2 5-1,0-3 0,-1-1-28,1-1-10,-2-2 0,4 0 21,-2 0 17,0 0 38,-3 0 18,5 0-9,0 0 18,0 0 2,0 0-28,0 0-28,0 0-5,0 3-6,0 3-12,-2 6-1,0 4 13,-1 2 12,1-3 8,2-4-11,0-2 4,0-2-8,0-2-1,0 2-4,0 0-28,0 2-18,5-1-20,-1-4-34,1 0 3,-3-4-47</inkml:trace>
  <inkml:trace contextRef="#ctx0" brushRef="#br0" timeOffset="174243.8629">8055 10626 38,'0'0'32,"0"0"-13,0 0 4,0 0 19,0 0 7,0 0-4,0 0-13,0 0 2,0 0 10,0 0 2,0 0 5,0 0 1,0 0-12,0 0-4,0 0-6,0 0-14,0 0-10,0 0-6,3 3 0,-1 10-14,-2 7 13,4 7 1,-2-2 17,-2 1-1,2-5-4,1 2-6,-3-7-2,4-4 2,3-2-6,2-2-3,4-6-44,1-2-24,0 0-49,1-10-132</inkml:trace>
  <inkml:trace contextRef="#ctx0" brushRef="#br0" timeOffset="174417.774">8097 10311 561,'0'0'50,"0"0"-48,0 0-4,0 0 1,0 0-104,0 0-266</inkml:trace>
  <inkml:trace contextRef="#ctx0" brushRef="#br0" timeOffset="175419.9111">8224 10550 435,'0'0'48,"0"0"-30,0 0 32,0 0 0,0 0-38,0 0-12,0 0-11,52-7 9,-36 25 1,-3 3-1,-2 3 2,-4 1-1,-3 4 2,-4 0-3,0-4 4,0-1-4,0-4-6,0-4-25,0-6 1,-4-4 9,4-6 3,0 0 20,0 0 2,0-23-2,7-12-2,15 1-43,4 4 21,-1 10 24,-7 12 45,-7 6-8,-2 2-20,-2 0-15,2 7-1,1 12 5,4 1 5,-2-3-4,5-3-1,-4-1-2,1-6-1,1 0 2,3-7-5,2 0-1,0 0 1,4-12 0,2-15-4,-5-8-3,-3-7 6,-2-6-20,-9-3-33,-7 0 14,0 10 11,0 7-18,-7 10 47,-11 12 6,-2 7 7,-2 5-5,-2 0 4,-3 17 3,0 11 0,0 2 6,4 2-6,8-6-5,7-2-9,6-2 5,2-4-5,0-4 0,12-3-1,20-6-2,5-5 2,6 0 4,-3 0-4,-4-2-20,-5-12-16,-4 0-3,-9 5 39,-9 0 3,-5 7 32,-2 2-1,-2 0-32,0 0-2,2 0-9,-2 13 9,2 15 8,-2 8 17,0 7 2,0 10 11,0 1-14,-2 6-7,-6 1-13,-1-2-3,-1-2 3,4-7-4,4-8 0,2-8-6,0-10-3,0-10-12,0-4 5,0-5-10,0-5 9,0 0 17,0 0 4,-7 0 14,-15 0-18,-5-3 0,-4-6 4,6 4 13,5-1 14,9-3 20,4 3 19,3-7 11,4-9-2,0-12-28,8-16-16,36-13-35,10-3 0,14 0-32,10 5-51,2 0-80,5-2-186</inkml:trace>
  <inkml:trace contextRef="#ctx0" brushRef="#br0" timeOffset="176074.7503">9560 10221 362,'0'0'84,"0"0"-4,0 0-14,0 0-66,0 0 8,0 0-7,0 116 26,0-68 1,0-3 5,0-4-10,5-1-12,1-8-7,1-4 0,-3-5-4,3-7-30,-2-7-20,-3 1-25,0-10-23,-2 0 21,0-5 71,0-22-72,2-5-17,-2-4 92,0-3-9,0 2-23,0-1 10,0 4 25,0 2 82,0-1 19,0 6-1,0 5-39,0 6 4,0 1 43,0 1-50,3-1-11,14-2-13,11 3-18,6-2 11,5 6-27,-2 7 0,-8 3-28,-7 5-72,-8 21-103,-12 4-128</inkml:trace>
  <inkml:trace contextRef="#ctx0" brushRef="#br0" timeOffset="176808.2183">9611 10539 473,'0'0'49,"0"0"-49,0 0-4,0 0 4,0 0 9,137-102 18,-117 100-27,10 2-3,6 0-3,-1 0 3,0 0 3,-4 0 0,-10-3 0,0 1 2,-3-1 5,-7 1 12,-5 2 8,-4 0-3,-2 0-8,0 0-5,0 0-10,0 0-1,0 0-3,0 0 2,-15 14 1,-12 14 3,-2 8 7,3 3-4,5-6 0,14-2-5,7-6-1,0-4-2,5-9-23,22-7-11,6-5 23,-2 0 7,1-14-9,-10-13-15,-11-11 4,-6-6 16,-5 3 0,0 5 10,-5 11 20,-15 6 17,-4 5-37,5 8 0,7 2 0,6 4 3,6 0-2,0 0-1,0 0-28,21 0-2,11 0 30,-1 8 12,4 8 7,1 6-5,-1 2 3,-4 2-10,-6 1-7,-10-1 0,-7-3-1,-4 1-7,-4 1-8,0-4 0,0-4-4,0-3 7,0-8 5,-2-4-6,2 0 12,-2-2 2,0 0 40,2-4 34,0-22-37,0-4-18,0-4 14,14 1-13,7 3 15,2 6-33,3 2-2,3 8-45,0 2-70,0 1-111</inkml:trace>
  <inkml:trace contextRef="#ctx0" brushRef="#br0" timeOffset="177978.3748">10672 10418 349,'0'0'51,"0"0"-5,0 0 19,0 0-42,0 0-23,0 0-3,2 0-25,-2 0 10,0 0 14,0 0 3,0 0-1,0 0 2,0 0 0,0 0 1,0 0-1,0 0 1,0 0-1,0 0 0,0 0-1,0 0-3,0 0-2,0 0 6,0 0-1,0 0 1,0 3 0,0-3 1,0 4 2,0-2-1,0 1-2,0-3-2,0 0-2,0 0 4,0 0 6,0 0 9,0 0-8,0-5 6,0 3 23,0 2-14,0 0-8,0 0-14,0 0 0,0 4-8,-4 10 8,0 4 7,0-1-1,1-5-2,3-3 1,0-4-3,0-4-2,0 1-16,0-2 0,5 0 5,1 0 5,-2-10 2,-4-9-16,0 7 17,0-3 2,0 5 1,-4 6 9,-9 1 2,-3 3-7,3 0 1,1 0 7,6 0-1,-2 3-3,7 6-2,-1 0-5,2-1 5,0-2-6,0 0-1,0-6 1,3 0 0,7 0 16,-1 0 4,2-4 5,2-14-15,-4-6-8,1 2 2,-8 0-4,-2 2 0,0 6-3,0 2-1,-9 6-3,-16 3-3,-8 3-1,-15 0 8,-5 5 3,0 17 10,4 6 14,11 7 0,11 0-6,11 2-7,10 4 0,6-1 0,0-5-2,16-8-1,15-3-4,7-9-1,9-10 5,6-5 3,1 0-3,6-13-5,2-13-3,3-4-5,2-5 2,-3 8 3,-13-2 1,-15 2-1,-14 4 4,-11 0-4,-5 2 3,-6 1-1,0 0-2,0 6-8,-21 2-4,-1 4-1,-1 6 4,4 2 3,3 0-2,-4 0 4,0 13 4,-3 12 6,1-1 1,7 2 8,6 3-3,7-4 4,2-1 2,0-3 3,19-5 4,12-5-1,8-3-1,12-8-8,2 0-15,-5 0-2,-9-4-31,-5-15-31,-7-5-85,-8-1-184</inkml:trace>
  <inkml:trace contextRef="#ctx0" brushRef="#br0" timeOffset="178519.6538">11548 10331 218,'0'0'316,"0"0"-314,0 0 3,0 0 12,0 0 25,0 0 16,32 20-36,10-20-6,16 0-3,6 0 1,-2 0-14,-6 6-21,-13 0-63,-14 5-74,-11 1-99</inkml:trace>
  <inkml:trace contextRef="#ctx0" brushRef="#br0" timeOffset="178729.6813">11709 10645 531,'0'0'80,"0"0"-40,0 0 56,0 0-8,0 0-13,0 0-36,129-2-39,-60-8-1,-9 1 0,-15 3-4,-14 2-59,-13 0-39,-12-2-57,-6-6-170</inkml:trace>
  <inkml:trace contextRef="#ctx0" brushRef="#br0" timeOffset="219649.536">12514 10499 98,'0'0'6,"0"0"28,0 0-10,0 0 15,0 0 7,0 0-18,0 0-15,0-9-6,0 9-6,0 0 1,0 0-1,0 0 27,0 0 20,0 0-48,0 0-1,0 0 1,0 0 30,0 0-30,0 0 0,0 0 6,0 0 32,0 0-7,0 0-18,0 0-5,0 0 6,0 0-7,0 0-4,0 0-3,0 0-2,0 0-1,0 0 2,0 0-4,0 0 5,0 0 0,0 0 1,-2 0-1,-4 0 1,4 0 3,2 0 3,0 0 11,0 0-1,0 0-5,0 0-2,2 0 2,23 0 1,14 0-8,9-5-1,2 1-3,-8 4 2,-12-5-2,-11 5-1,-6 0 0,-11 0 1,-2 0-1,0 0 1,0 0 3,0 0 5,0 0 5,0 0 1,0 0 1,0 0-5,0 0 0,0 0 4,0 0-2,0 0-8,0 0-4,0 0-1,0 0-1,0 0 1,0 0 0,0 0-6,0 0-4,0 0-27,0 0-50,-11 7 4,-9 0-78,1-2-192</inkml:trace>
  <inkml:trace contextRef="#ctx0" brushRef="#br0" timeOffset="221526.0284">13071 10372 16,'0'0'195,"0"0"-157,0 0-4,0 0 3,0 0 6,0 0-2,-4-7-11,4 7-17,0 0 1,0 0 7,0 0 0,0 0-4,0 0-11,0 0-6,0 0-4,0 9 4,6 14 0,8 3 6,-5 6 1,-1 6 0,1 0-4,-2-1-1,0-4-1,-7-5 0,0-3-1,0-7 2,0-6-2,0-7 0,0-5 0,0 0 0,0 0 7,0-17 14,0-13-11,-2-13-7,2-6-2,0-4 0,0 7-1,13 10 0,3 12 0,-3 10 7,0 9 7,-1 5-8,8 0-6,-3 9-4,3 19 1,-5 7 3,1 9 0,-5-3 0,-1-1 2,-6-3-1,-2-10-1,1-6 1,-1-9-1,0-4 2,0-6-1,-2-2 0,0 0 5,0 0 8,4-4 18,4-16-17,3-3-12,1-2 4,7 3-4,1 1-3,-3 3 1,-1 4-1,0 2 3,0 5-3,-1-4-2,1 2 2,1 2 0,1 0 0,-6 4 0,-1 3 2,-3 0-2,-1 0-5,5 10 3,-1 6 2,-1 2 0,2 2 0,-3-4 0,-1 0 1,1-2-1,1-1 0,0-5-1,-1-2-2,3-6 2,-1 0 1,0 0 5,4 0-2,1 0 1,2-9-1,0-5-1,-1-5 1,4-3-1,-1-2-2,-4-3 0,-1 1 1,-6 1-1,-7-1 0,0 3-1,-2 0-7,0 2-5,0 5-1,0 4 9,-15 3-2,-8 4 1,-3 5-1,1 0 3,0 0 4,6 5 3,-4 16 20,1 4-23,2 0 0,4-1 1,8-6-1,2-6 1,6-2 2,0-4-2,0-4 2,10-2 3,8 0 4,6 0 0,3-6-2,-6-8-5,1 0 2,-7-2-4,-7 2 0,0 6 0,-2 0 0,-1 5 2,-3 1-2,0-1 1,2-1 3,-2 2-4,1-1-1,0 3 2,-3 0-2,0 0 4,0 0-3,0 0-1,0 0-4,4 0-5,-2 19 0,5 13 4,-3 10 5,-1 0 4,3 5 3,-1 1-3,1 0-4,1 3 3,-1-2-2,1-1-1,0-4-1,0-2 1,-1-2-11,-3-2-6,1-3 1,-4-5-6,0-6 6,0-4 12,-7-6 1,-1-2-1,-2-7 4,6 1-2,-1-5 2,3 1 1,-4-2 0,-3 0 4,-5 0 2,-4-3-5,-4-12 14,-2-2-4,1-4 7,1 1 3,0-2 7,6-3 3,1-5 6,6-2 7,6-4 10,3-2-11,10 0-20,32 3-7,18-4-17,23 3-5,12 1-61,-1-3-104,-11-1-86</inkml:trace>
  <inkml:trace contextRef="#ctx0" brushRef="#br0" timeOffset="222529.719">14364 10277 377,'0'0'46,"0"0"3,0 0-22,0 0-15,0 0-1,0 0-2,0 0-8,40-41 1,-38 40 0,-2-1 2,0 0 5,0 0 2,0 2-2,-2 0-4,-21 0-5,-14 0-6,-11 14 6,-2 6 0,7 2 0,7 2 4,17-2-3,5-4 0,12 0-1,2-2-1,3 6 1,25 3 3,5 0-2,3 1-1,-3-2-2,-4-2-8,-7-3-3,-7-5-4,-2-5 3,-9 0 9,-4-5 3,0 1-6,0 2-2,-6 0 9,-13 0 1,0-5 1,1-2 1,-2 0-1,6 0 2,1 0 10,4 0 14,5 0 0,4 0 5,0 0 16,0 0-18,0-4-8,24-5-12,16-1-10,3-4-10,5 2 6,-7-1-5,-3-1-1,-3-3-2,-6-1 10,0 2-2,-8 0 1,-8 6 1,-9 2 2,-4 3 3,4 2-2,-4 1-1,2 0 0,-2 0 0,3-1 0,0 1-2,-1-1 2,0 3 1,-2-2 0,1 2 10,-1 0 1,0 0-5,0 0-7,0 0-4,0 5 4,0 6 4,0 1 3,0-1-2,0 1-3,0 0-2,0 2-2,0-1-29,3 1-86,2-1-36,1-9-87</inkml:trace>
  <inkml:trace contextRef="#ctx0" brushRef="#br0" timeOffset="222711.6071">14660 10233 434,'0'0'67,"0"0"2,0 0-52,0 0-17,0 0-10,0 0-144,10 2-218</inkml:trace>
  <inkml:trace contextRef="#ctx0" brushRef="#br0" timeOffset="223197.7875">14748 10403 461,'0'0'100,"0"0"-4,0 0-84,0 0 9,0 0-21,0 0-5,46-31-25,-33 45 11,1 1 12,-5 2 1,-1 4 0,3 4 2,-2-1 4,0-1-2,-9 1 0,0-2 2,0 1-1,0-4 1,-10-3-1,1-3 1,4-8 0,2-2 0,3-3 2,-2 0 7,2-7 19,0-16-16,0-3-5,0-6-2,10-3-1,5 10 0,5 1-1,-2 7 11,4 2 15,7 6-13,-2 1 1,0 4 12,-10 4 4,-7 0-16,-6 0-17,-2 0-3,5 14-4,-4 5 5,8 4 0,-7 5-18,0 4-87,1-4-66,1-10-129</inkml:trace>
  <inkml:trace contextRef="#ctx0" brushRef="#br0" timeOffset="223759.441">15372 10267 328,'0'0'126,"0"0"-44,0 0-69,0 0 25,0 0-38,0 0-8,-14 52 8,-4-11 13,0 6 17,5-5-11,1-2-10,5-5-1,7-8-4,0-5-2,0-8 0,3-4 1,13-10 1,4 0 7,4-5 5,7-22-4,5-7-6,-6-4 7,3-4-4,-9 0-2,-1 2-7,-5-1 1,-5 7 0,-7 5 6,-6 7-1,0 5 16,-4 6-22,-15 3-4,-8 6 1,0 2-2,0 0 1,2 0 1,5 5-1,3 14 0,3 1 4,3 1 0,2 2 3,7-5-1,2-1 4,0 2 9,0-6-1,0 1 6,0-2-4,13-3-9,5-3 1,6-4 3,10-2 1,3 0-12,-1 0-15,-9-10-43,-10-6-56,-9-1-170</inkml:trace>
  <inkml:trace contextRef="#ctx0" brushRef="#br0" timeOffset="290996.085">1481 9224 197,'0'0'44,"0"0"-38,0 0 18,0 0 35,0 0 0,0 0-19,0 0-22,-5 0-4,5 0 7,0 0-4,0 0-13,0 8 17,0 9-21,0 12 0,3 9 3,-3 4 4,0 4 3,0 3-5,0-5 1,0-4-5,0-4-1,7-2 3,6-5 1,4-2 0,6-5-4,-5-10 0,1-6 5,1-4 2,0-2 9,0-6 24,6-25-9,-1-18-10,1-9-19,-2-9 2,-6-1-1,-6 2-3,-8 2-1,-4 8-4,0 7 2,0 12 1,-14 9 2,2 10 0,1 7 1,-1 6 1,-1 5-2,-7 0-2,-7 7-5,-6 20 3,-1 4 3,3 6 0,6 1 1,10-4 0,6-2 0,4-6 4,5-6-2,0-4-1,0-6-1,0-3 1,0-2 5,16-2 10,11-3-2,13 0 1,12 0-11,8-7-4,11-8-42,0-6-92,-7-2-214</inkml:trace>
  <inkml:trace contextRef="#ctx0" brushRef="#br0" timeOffset="292113.9426">2376 9046 23,'0'0'38,"0"0"-30,0 0 39,0 0 10,0 0-10,0 0-23,10-8-12,-7 6-8,-1 0 30,0 0 23,0-1-2,-2-1-13,2 1-3,1 0 0,-3 3-11,0 0-17,0 0-11,0 0-12,0 10-6,-5 17-1,-16 9 19,-13 5 15,-9 6-2,3-3-1,5-2-5,2-3-4,10-10-3,3-5 2,9-10 0,4-4 0,4-6-2,3-2 1,0-2 5,0 0 5,0 0 12,0 0 8,0 0-13,6 0 1,15 0-3,10 6-12,12 2 16,6 3-4,-2 2-8,-1 4 1,1 0-6,-7 2-3,-3-4 0,-14-3-1,-9-5-8,-9-3-13,-5-4-3,0 0 13,0 0 8,0 0 1,0 0-1,0 0-1,-7 0-19,-7-9-116,8-6-156</inkml:trace>
  <inkml:trace contextRef="#ctx0" brushRef="#br0" timeOffset="292885.034">2939 9043 206,'0'0'76,"0"0"-43,0 0 29,0 0 19,0 0-25,0 0-23,-2-24-33,2 24-2,0 0-4,0 0-4,0 0 2,-5 10 1,-13 12 5,-5 9 2,-9 2 9,-4 2-5,3-3 3,4 0-5,5-6 3,4-5-5,9-1 1,1-8 0,8-7-2,2-3-4,0-2-6,0 0 7,23 0 4,11 0 4,14 0-3,1 0 0,-5 0 5,1 7-3,-10 10 1,-8-2-2,-6-1-2,-11-4-3,-5-5 0,-5-1-3,0-4 6,0 0 5,0 0 28,0 0 25,0-5 5,0-18-37,-9-2-22,-5-6-1,3-1 2,1 2 21,-1 4 0,1 3-17,2 8 0,3 7 0,5 4 2,-2 2-5,2 2-6,0 0 0,0-3 0,0 3-3,0 0 3,0 0-9,0 0-1,0 5-2,0 13-5,0 8 17,0 8 25,0 2-8,2 2-8,5 0-2,-3-1-2,3-3-5,-4 1 0,-1 0-56,0 1-49,-2-9-50,4-10-103</inkml:trace>
  <inkml:trace contextRef="#ctx0" brushRef="#br0" timeOffset="293285.2163">3193 8897 362,'0'0'98,"0"0"-98,0 0 0,0 0 13,0 0 1,0 0-5,74 54-9,-74-40-1,0 0-6,0-3 2,-2-8 5,-10-1 4,-3-2 34,0 0 12,-3-5 9,5-12-7,3 1 6,6 3 14,4 1-43,0 1-26,0 3-3,20 1-13,9 2-60,5 3-54,-3 2-107</inkml:trace>
  <inkml:trace contextRef="#ctx0" brushRef="#br0" timeOffset="294385.3403">1047 9184 309,'0'0'76,"0"0"-31,0 0 33,0 0-23,0 0-11,0 0-21,-4-24-14,4 24-5,0 0 4,0 0 1,0 0-9,0 0-1,0 0-14,0 4 2,0 8 13,4 1 3,2 1-3,1-3 0,-2-1 1,2 1 1,-4-6-2,4-1 0,-5-4 0,1 0 1,1 0 7,8 0 35,10-30 46,16-16-63,18-16-26,8-6-9,-6 9-17,-13 17-34,-23 20-31,-22 16-85,0 6-246</inkml:trace>
  <inkml:trace contextRef="#ctx0" brushRef="#br0" timeOffset="295248.8231">1462 10066 98,'0'0'122,"0"0"-110,0 0 8,0 0 28,0 0-29,0 0-19,0-2-1,0 2-4,0 0 5,0 0 17,0 0-17,0 0-9,0 0 0,0 0-21,0 0 8,0 0 3,0 0 16,0 0 2,0 0-5,0 0-49,0-2-103</inkml:trace>
  <inkml:trace contextRef="#ctx0" brushRef="#br0" timeOffset="295801.5317">1631 9953 249,'0'0'27,"0"0"14,0 0 18,0 0-12,0 0-7,0 0-17,-5-12-23,5 12 0,0 0-1,0 5 1,0 14 0,0 8 8,0 9 25,0 5-4,0-4 6,0 4-21,0-6-3,0-5-4,0-2-4,0-1-3,3-5-36,-1-4-55,-2 0-38,0-10-62</inkml:trace>
  <inkml:trace contextRef="#ctx0" brushRef="#br0" timeOffset="296103.3416">1454 10186 98,'0'0'252,"0"0"-211,0 0 4,0 0 7,0 0 14,0 0-16,-18-36-48,18 36-2,0 6-23,16 13 23,8 6 10,-1 4 4,2-4-5,-1 0-8,3-2 4,-3-4 1,-1-5-6,-9-9 6,-3-2-4,-3-3 1,-1 0 4,11-6 17,11-24-19,-1-9-5,9 4-34,-8 7 14,-15 9 2,5 11-43,-8 6-64,-2 2-122</inkml:trace>
  <inkml:trace contextRef="#ctx0" brushRef="#br0" timeOffset="296635.0486">1288 10904 394,'0'0'35,"0"0"-29,0 0 45,0 0 19,0 0-16,128-24-34,-94 7-18,2-4-2,-7-2 4,-5-3-1,-3 0-3,-11-6-1,-4 0-10,-2 5-3,-4 5 0,0 10 12,0 3 2,-5 7 2,-8 2-2,-5 0 2,-6 2 3,-1 20 0,-2 9 5,3 5 13,3 0-8,8-4-7,11-3-6,2-4 1,0-6 2,7-5 0,17-5 3,5-3-3,7-6-1,-5 0-1,2 0-6,1 0-4,0-4-29,0-12-64,-9-5-139</inkml:trace>
  <inkml:trace contextRef="#ctx0" brushRef="#br0" timeOffset="297264.9046">1058 10770 184,'0'0'336,"0"0"-281,0 0-47,0 0 27,0 0-10,0 0-23,4 14-2,9 7-3,5 4 3,5 5 2,-4-2 0,3-4 2,-5-1-4,-3-10 5,-1-3-3,0-6 0,3-4 3,4 0 16,-1-4 15,4-22 15,-3-9-9,-5-11-23,-3-5-14,-7-2 9,-1 0-7,0 2-7,5 5-2,3 10-30,-4 12-10,1 14-49,0 10-83,-2 0-219</inkml:trace>
  <inkml:trace contextRef="#ctx0" brushRef="#br0" timeOffset="298539.4426">1736 10618 366,'0'0'23,"0"0"-23,0 0 0,0 0 26,0 0 7,122 46-25,-103-21-5,-6-4-3,-5-1 0,-5-3-4,-3 0 1,0-7 1,0-4-1,-5-4 3,1-2 14,0 0 31,-2 0 16,0-10-7,1-15-12,3 0-12,2-5-5,0 2-13,11 4-12,18 3-8,8 1-8,9 3-44,3 0 8,-5 3 9,-12 6-5,-14 4 6,-12 4 14,-6 0 12,0 0-3,0 0 15,0 0 4,0 9 14,0 11 34,-6 4-6,4 2-24,2-1-9,0 0-5,13-4 5,7-4-6,3-8-3,-4-2 0,-3-7 0,-1 0 1,1 0 4,-2-8-5,1-14-8,-6-6-7,-5 0 6,-4 2 9,0 1 0,0 8 4,0 2-3,0 5 7,0 6 8,0 0-5,0 3-1,2 1 5,-2 0 1,3 0-5,-1 0-11,3 0-1,4 19-15,1 11 16,-3 13 2,3 7-1,-5 2 3,4 2-1,0-2 3,-1 4-6,0-2 0,1-1-36,-2-9-3,-2-9-25,-3-8-18,-2-13 12,0-6 17,0-8 11,-4 0 7,-15-8 35,-6-10 3,6-3 44,-3 2 37,3 1-1,4 0-15,0-2-4,10 2-19,5-5-2,0-3-10,0-4-15,27-5-9,15-8-9,11-3-13,10-6-3,1-4-8,-1 1-6,-7 0-1,-9 6 26,-12 7 5,-12 10 4,-12 9 4,-8 8-2,-3 1-5,0 2-1,0 2 3,0 3-1,0 7 11,0 0-5,0 0-8,0 0-4,0 0 0,0 12-7,-10 15 9,-10 1 2,5 2 3,3-2-3,5-6-1,7-4 0,0-4 0,0-3-1,19-4-13,10 1 6,6 2 8,-1 0-1,-3 4-1,-9-2-3,-8 1-1,-4 3-16,-8-2 7,-2 4 11,0-1-4,-21-5 9,-13 2 0,-3-3 12,2-2-2,6-6 7,13-3-1,3 0 6,5 0 12,3-14-34,5-7-6,0-5-110,6 1-277</inkml:trace>
  <inkml:trace contextRef="#ctx0" brushRef="#br0" timeOffset="299944.0834">2949 10229 372,'0'0'37,"0"0"-31,0 0 0,0 0-4,0 0 12,0 0 1,113 78-12,-102-40-2,-2 0 2,-5 0 4,-4-4-6,0-6 0,0-1-1,0-10-12,0-2-14,0-9 18,-2-4 0,0-2 8,-2 0 1,2-2 60,2-22-38,0-5-13,0-2 12,8 4-4,10 3 16,2 8-18,0 2 6,-1 5-7,0 7-3,-6 2-2,-1 0-10,-4 7-3,2 13-4,-4 2 3,-2 1 4,-4 2 0,0-4 1,0 0-2,0-7 1,0-4-1,0-3-6,0-6-1,0-1 3,0 0 5,0 0 8,0-16 19,0-16-22,0-6-5,14-1-1,6 6 1,-2 13 2,-5 8 6,-4 8 16,-7 4 4,3 0-22,0 0-5,3 11-1,1 8 13,3-1-1,-4 3-5,3-4-1,1-3 0,-4-2-4,3-6 0,-1-2-2,1-4 0,7 0 0,3-14 14,5-20-4,9-10-5,-10-7-1,1 4-4,-11 5-1,-6 10 0,-6 11 1,-3 10 0,0 2-6,0 5-1,0 4 6,-18 0 0,-9 0 0,-1 19 1,-2 5 0,6-3 0,6 0-1,7-7 0,7-5 0,4 0-3,0-6-2,0 0-19,0-3 13,7 0 2,19 0 10,3 0 0,6-12-2,-3 2-1,-7 3 3,-6 7 11,1 0 1,-1 11-9,0 11 13,-2 0 0,-5-8-5,-2-4-7,-6-6 0,0-4 1,3 0 9,-4 0 8,10-25 19,0-7-41,-2-10-7,0-4 4,-9-4-5,-2-10-5,0 0-14,0-2 15,0 6 4,0 11 4,0 14 4,0 12 0,0 11-11,0 5 0,-2 1 11,-2 2 3,-3 0-3,0 0-3,-4 21-8,-5 14 1,-1 9 10,5 4 2,6-2 0,6-4 3,0-4-4,4-6 2,14-8 0,9-3-3,4-14 1,5-4 2,6-3 5,1-3 2,-8-17 3,-4-6-6,-8-4 2,-14-7-4,-3-4-3,-6-10-2,0 0-3,0-5 0,-12 1-12,-3 13 5,2 10-2,5 16 11,2 8 1,4 8 0,2 0 9,0 0-9,0 32-23,0 22 23,0 13 21,0-1 8,0-2-14,14-7 0,3-8-10,6-7-5,4-5-3,0-11-73,2-13-80,-2-13-156</inkml:trace>
  <inkml:trace contextRef="#ctx0" brushRef="#br0" timeOffset="302544.7464">12306 11733 34,'0'0'52,"0"0"-29,0 0 9,0 0-6,0 0-6,0 0 1,0 0 4,0-3-1,0-2 1,0-2-8,0 3 2,0-2-5,0 5 1,0-3-2,0 4 1,0 0-11,0-3-3,0 3-1,-2 0-5,2 0-13,-2 0-9,-4 0 9,-4 0 13,-1 0 3,-3 0 4,1 0-1,-7 0 4,-2 7 1,-4-4-4,-3 4 0,4 1 1,6-4-2,7 0 0,3-2 3,4 0 2,3 1 3,-3-3 3,1 4 8,1-4-3,2 3 1,1-2 1,-3-1 3,3 0 14,0 0-1,0 0 8,0 0 2,7 0-6,22 0-24,11 0 3,5 0-11,-5 0-6,-7 3-2,-8 2-28,-8 6-55,-1-3-49,0-3-33</inkml:trace>
  <inkml:trace contextRef="#ctx0" brushRef="#br0" timeOffset="302809.4843">12099 11979 328,'0'0'104,"0"0"-103,0 0 0,0 0 1,0 0 27,0 0-12,42 32-5,9-24-1,12 0 8,-1-4-7,-8 0-12,-14 0-2,-13-2-38,-9 0-17,-7 1-2,-5-3-24,-4 0-9,-2 0-92</inkml:trace>
  <inkml:trace contextRef="#ctx0" brushRef="#br0" timeOffset="316165.416">12839 11947 42,'0'0'107,"0"0"72,0 0-148,0 0-26,0 0 7,0 0 29,0 0 7,0 8-45,0-8 21,0 0 9,5 0 10,19 0 44,8 0-69,21 0 1,-2 0-1,1 0 1,-10 0-12,-11 0-4,-9 0-1,-6 2-1,-7 0-1,-7 1 0,0-1-3,-2-2-19,2 1-15,5 1-27,11 2-39,6-4-52</inkml:trace>
  <inkml:trace contextRef="#ctx0" brushRef="#br0" timeOffset="317553.3164">13380 11644 336,'0'0'24,"0"0"-10,0 0 14,0 0-14,0 0-2,0 0 0,34 52 23,-16-22-14,2 0-5,0 3 16,0 1-20,-7 3-2,1-4-4,-10 4-4,-1-8 1,-3-5-3,0-2 0,0-8-3,0-4-3,0-4 3,0-4 1,0-2 2,0 0 3,0 0 24,0-2 45,0-20-15,0-8-48,13 0 4,3-5-10,3 4-1,4 7-1,-5 0 5,-5 8-5,-4 5 2,-2 6 0,-5 5-3,0 0-3,2 0-10,6 0-5,1 7-7,2 13 25,3 6 0,-5-1 2,-3-1-1,2-3 0,-4 0 0,1-5 1,-3-4-1,-2-8 1,-2-2-2,0-2 1,0 0 3,0 0 2,4 0 2,4-12 0,12-20-8,9-16-33,11-12 4,2 3 6,-4 11-20,-11 19 43,-11 14 5,-10 12 15,-6 1-5,3 0-15,1 4-5,2 20 5,2 7 11,0 4 5,1-1-5,3-2-4,-1-2 2,3-5-8,5-11 2,1-2-1,5-12 1,1 0 5,4 0-3,0-5 3,-3-11-3,-4-2-1,-5-4 2,-3 0-4,-3-2 1,-4 2-3,-1 0-4,-3-1 1,-2 0-12,-2-2 2,0 6-10,0-2-1,-13 7 19,-7 4-3,-9 6-6,-9 4 14,1 0 10,-4 8-4,5 15 4,9 2 0,6 1-8,11-1-2,10-4 0,0 0 0,21-5 0,12-9-3,7-7 3,3 0 10,-3 0 5,-7-19-7,-6-1 4,-9-2-9,-7 4 7,-5 7-9,-4 6 8,1 5 13,-3 0-1,2 0-10,-2 0-10,0 0 0,0 0-1,0 0-7,3 12-8,1 20 4,3 9 11,-3 12 4,2 3 10,-2 4 1,2 6-1,-1 2-12,-1 0 0,0 1 0,-4-9-2,1-6-2,-1-8-13,0-9 1,0-12-4,0-4-5,0-12-4,0-2 3,-1-4-2,-18-3 20,-9 0 6,-8 0 10,-6-7 15,0-7 3,6-7 19,7-5 12,12-10-5,10-10 7,7-15-32,15-4-27,32-8 3,14 1-5,12 6-16,12 8-77,0 14-30,-8 16-73,-19 13-107</inkml:trace>
  <inkml:trace contextRef="#ctx0" brushRef="#br0" timeOffset="320073.385">15039 11239 243,'0'0'52,"0"0"-4,0 0 0,0 0-25,0 0-8,0 0 4,0 0-13,-124-6 1,105 6 4,4 0-3,1 0-6,4 0-1,1 0-1,4 0 2,0 0-2,1 2 1,-2 1 2,-11-2-3,-2 3 11,-8 0-9,2-2 2,3 2-3,9-4-1,9 0 8,4 0-3,0 0 3,0 0-1,0 0-1,0 2 5,0-2 2,0 0 3,0 0-1,0 5-5,0 7-8,0 8 3,4 13 0,5 14 0,-1 13 2,0 5-2,-2 7 2,1-3 0,-3-4 1,6-5-2,-4-2-3,1-2 0,3-3-2,0-2 0,-4-7 2,1-8-3,-3-4 1,0-8 1,2-8 0,-4-6-1,0-2-1,0-4 1,-2 1-1,0-5 0,0 0 0,0 0 0,0 0 1,0 0 2,0 0 0,0 0-3,0 0 1,0 0-1,0 0 0,0 0 1,2 0 1,-2 0 3,0 0 16,0 0 1,0 0 0,0 2 5,0-2-8,3 0-14,-1 1-5,11 2 0,18-1 0,25-2 16,22 0-5,7 0-11,-7 0-32,-16 0-23,-17 0-25,-16 0-78,-12 8-107</inkml:trace>
  <inkml:trace contextRef="#ctx0" brushRef="#br0" timeOffset="320899.3253">15735 11550 128,'0'0'185,"0"0"-164,0 0 23,0 0-26,0 0 22,0 0-3,-23-56-8,23 50-12,0 0 8,0 2-4,0 2 15,0 2-3,0 0-21,-2 0-12,-6 16-7,-4 14 7,-3 12 14,-4 2 12,7 2-8,-1-2-11,7-2-2,6-6 0,0-3-5,2-9 0,19-6-6,6-12-21,6-6 18,3 0-3,7-17 8,-8-11 4,-4-5 6,-6-7-6,-12-5 3,-5-5-3,-5-2 0,-3 3 0,0 3-5,0 7 3,-3 8 2,-13 9-7,5 9 4,-3 2 1,-7 8 4,2 3 0,-7 0 4,4 5 1,-2 17 0,1 7 4,6 1-4,2 0 7,12-6-9,3 1-5,0-6 2,24-1 5,10 0 7,3-8 8,4 0-11,-1-6-11,-5 0-21,-2-4-42,-5 0-100,-6-2-293</inkml:trace>
  <inkml:trace contextRef="#ctx0" brushRef="#br0" timeOffset="322271.4296">16163 11686 67,'0'0'51,"0"0"-35,0 0 41,0 0-4,0 0-1,0 0-11,0-4-7,0 4 2,0 0-2,0 0-7,0 0 0,0 0 2,0 0 1,0 0 3,0 0-16,0 0-8,0 0 1,0 0-4,0 0-1,0 0 0,4 0-2,5 0-1,13-2-1,20-2 3,12 0-3,2-1 0,0-2 1,-14 6-2,-11-2 0,-6 1 2,-15 2-2,-2 0 1,-8 0 0,0 0 6,0 0 1,0 0 4,0 0 3,0 0-6,0 0-8,0 0-1,0 0-5,0 0-20,0 0-6,0 0-9,0 0-6,0 0-4,0 0-8,0 0-89,0 0-26</inkml:trace>
  <inkml:trace contextRef="#ctx0" brushRef="#br0" timeOffset="331091.1766">16844 11787 138,'0'0'17,"0"0"-10,0 0 32,0 0 16,0 0-28,0 0-5,0 0-21,-15-20 1,15 20 4,0 0 16,0-2 0,0-2-5,0-1-9,0 2-7,0-3-1,0-1-1,0 4 1,0-4 1,0 3 2,0 3-1,0-3-2,0-3-8,-6 3-4,2 2 8,-2 1 3,4 1 0,0 0 1,-1-2 0,3 2 2,0 0 14,0 0 11,0 0 11,0 0 14,3 0-10,24 0-22,18 0 8,21 0-6,24 0 2,12 0-2,6-12-5,-11 1-9,-21 2 7,-31 4-8,-26 1-7,-16 0 0,-3 3-3,0-4-1,0 3-2,0 0 1,0 0 4,0 2-1,0 0-15,0 0-13,0 0-8,0 0-40,-9 4-71,-4 0-120</inkml:trace>
  <inkml:trace contextRef="#ctx0" brushRef="#br0" timeOffset="331794.9593">16852 11151 188,'0'0'89,"0"0"-38,0 0-1,0 0-6,0 0 6,0 0-11,6-15-38,-6 15-1,0 19-9,0 8 9,-8 14 18,-6 5 16,1 6 4,1 5-22,7-5-3,5-6-8,0-5-2,13-10-3,14-10 0,10-8-2,3-11-11,2-2-3,0-8 13,-6-25 3,-2-6 5,-10-11-2,-6-4-3,-9-4-2,-9 0 2,0 3-1,-24 6 1,-5 11-1,-3 9 1,5 12 0,1 6 1,1 7 6,-4 4 0,-7 0-4,1 8 6,4 13 0,0 2-6,10 7 2,13 0 0,3 3-1,5-6-4,11-1 2,18-4 8,14-9-2,-1-8 5,2-5 8,-1 0-10,-10-5-4,3-8-7,-5-1-25,-2 0-22,-2 4-9,-2 0-67,-8 4-143</inkml:trace>
  <inkml:trace contextRef="#ctx0" brushRef="#br0" timeOffset="332446.6115">17050 10864 285,'0'0'26,"0"0"6,0 0-29,0 0 14,129-78 16,-86 70 5,1 2-30,5 4 0,3 2 22,-12 0-11,-11 0-12,-21 8-7,-8 10-6,-2 5-6,-29 6 12,-9 1 6,-9 2-1,-1-3-2,6-8-2,9-2 3,12-9-3,11-5-1,11-2 0,1-3 6,5 0 7,28-4-8,11-8-5,8 2 2,-3 6 5,-5 4 10,-8 0-13,-8 0-3,-7 12-2,-8 3 1,-13 6-6,0 1-6,0 5 8,-27-2 4,-10 1 5,-10-5 8,-6 0 3,1-5-2,12-7-9,13-2-2,14-3-3,13-4-6,0 0-15,24 0-35,19 0-144</inkml:trace>
  <inkml:trace contextRef="#ctx0" brushRef="#br0" timeOffset="333198.9515">17023 12054 371,'0'0'50,"0"0"-17,0 0-22,0 0-7,0 0-1,130-20 7,-77 20-9,-1 0 1,-5 0 2,-16 0 5,-12 3-1,-7 7-6,-10 2-2,-2 2-1,0 2-1,-22 5-11,-14 0 6,-9 2-3,5 0 4,7-2 6,10-5 1,10-4 8,9-3-3,4-9-3,0 0 5,0 0 9,9 0 22,22 0-18,13 0-15,7 0 3,1 0 2,-8 0 5,-10 0-1,-12 9-10,-9 7-5,-11 4-3,-2 2 1,-11 4 2,-25 2 4,-14 1 40,0-4-8,0-5-8,9-6-1,12-5-7,8-7-5,12-2 0,8 0 4,1 0 3,0 0-22,1 0-13,20-11-67,10 1-50,6-6-92</inkml:trace>
  <inkml:trace contextRef="#ctx0" brushRef="#br0" timeOffset="333603.9283">17830 11965 172,'0'0'15,"0"0"31,0 0 59,0 0-20,0 0-38,0 0-35,21-32 1,-21 32-5,0 2-3,0 14 13,0 6 30,-6 4 1,1 2 8,2 2-4,-2 2-13,1 5-29,0-1 0,-4 2 6,4 0-2,-2-6-7,0-2-7,6-4-1,0-6-27,0-2-41,6-6-76,4-5-127</inkml:trace>
  <inkml:trace contextRef="#ctx0" brushRef="#br0" timeOffset="333828.6833">17781 12557 577,'0'0'111,"0"0"-62,0 0 48,0 0-23,0 0-22,0 0-17,0 0-22,0 0-13,0 0-2,0 0-20,2 0-37,-2 0-54,0 0-36,0 0-69</inkml:trace>
  <inkml:trace contextRef="#ctx0" brushRef="#br0" timeOffset="335995.1103">18144 11506 100,'0'0'93,"0"0"-83,0 0 30,0 0 12,0 0 21,0 0-6,0 0-13,0-9-12,16 4-1,5-7-17,16 0 11,16-6-4,23-6-12,16 3-12,1 2 1,-10 6 5,-24 8-6,-22 2-7,-15 3-34,-7 0-27,-1 0 8,-9 0-39,-5 3-79,0 5-62</inkml:trace>
  <inkml:trace contextRef="#ctx0" brushRef="#br0" timeOffset="336267.0926">18432 11239 391,'0'0'38,"0"0"19,0 0 3,0 0-31,0 0-9,0 0-19,15 12 5,-3 18 7,1 8 14,-4 4 12,-5 2-2,-2 1-31,1-1 1,-3 5-7,0 0-22,0 3-59,0-6-71,0-11-177</inkml:trace>
  <inkml:trace contextRef="#ctx0" brushRef="#br0" timeOffset="336724.3506">19274 11378 445,'0'0'71,"0"0"-6,0 0 27,0 0-10,0 0-1,0 0-40,161-43-41,-32 26 0,27-1 3,2-1-3,-6 3 0,-22 4-1,-26 5-9,-23 0-7,-25 6-16,-23 1-18,-24 0-15,-9 0-23,-27 0-121,-17 5-17</inkml:trace>
  <inkml:trace contextRef="#ctx0" brushRef="#br0" timeOffset="337294.0173">19587 10805 294,'0'0'27,"0"0"35,0 0-5,0 0-19,0 0-38,0 0 5,-52 60 18,36-11 18,8-3-13,3 0-3,5-8-19,0-4-4,5-5 3,15-11-3,6-7-2,13-11-21,-2 0 15,6-11 6,-5-25 15,-7-12-5,-6-8-9,-10-7-1,-9 5-14,-6 4-10,-2 11-5,-22 11 26,-5 11-15,0 10 18,0 9 2,0 2 4,0 0 11,0 17 0,7 9 3,9 0-4,11 4-11,2 0 8,6-2 0,21-4 5,6-6 10,4-4 1,3-7-9,8-7-11,5 0-9,4 0-27,-2-12-34,-7-15-83,-9-4-200</inkml:trace>
  <inkml:trace contextRef="#ctx0" brushRef="#br0" timeOffset="337795.0062">19979 10291 305,'0'0'3,"0"0"6,0 0 2,0 0-5,0 0 28,0 0-15,-24-33-19,12 33-9,-1 21 9,-10 5 7,4 2 29,1 2-22,11-4-12,7-4 1,0-1-3,25 0 5,11-1 0,1 0-5,0 4 12,-5-2-2,-9-1-2,-9-6-5,-8 0-1,-6-4-1,0-1 7,0 3 25,-16-4-4,-7 3-9,-8 0-14,-6 0-6,-8-1-24,0-7-67,7-4-113</inkml:trace>
  <inkml:trace contextRef="#ctx0" brushRef="#br0" timeOffset="337984.9908">19953 10254 25,'0'0'551,"0"0"-491,0 0 50,0 0-37,0 0-3,0 0-68,93-68-2,-51 68-53,7 0-5,7 0-57,-7 4-39,-14 4-87</inkml:trace>
  <inkml:trace contextRef="#ctx0" brushRef="#br0" timeOffset="340053.6606">19838 11650 163,'0'0'120,"0"0"-115,0 0 18,0 0-3,0 0-9,0 0-7,-28 9-1,13 16 27,-4 8 7,5 3-13,6-2-4,6 0-6,2-2 0,0-2-8,22-2-2,16-2-4,7-6-13,-1-1-19,1-4 18,-14-1-9,-13 4 14,-7 0 8,-11 2 1,0 2 0,0 5 39,-24-1 1,-12-2 24,-12 2-14,2-4-12,1-2-26,12-4-12,13-4-34,11-6-68,9-6-47,0 0-95</inkml:trace>
  <inkml:trace contextRef="#ctx0" brushRef="#br0" timeOffset="340247.7137">19783 11840 118,'0'0'378,"0"0"-315,0 0 20,0 0-3,0 0-34,0 0-46,112-33-36,-41 31 8,-5 2-21,-8 0-71,-9 0-189</inkml:trace>
  <inkml:trace contextRef="#ctx0" brushRef="#br0" timeOffset="340674.398">20343 11771 62,'0'0'11,"0"0"32,0 0 32,0 0 5,0 0-18,0 0-20,17-8-16,-17 8-12,0 0-5,0 0 7,0-2 7,0 2 9,0 0 12,0 0 13,0 0-9,0 0-17,0 0-10,0 0-11,0 0-10,0 18-10,0 10 10,0 5 15,0 4-1,0 1-6,0 0-5,0 2-3,-4 2-24,2 1-75,-3-4-98,3-5-180</inkml:trace>
  <inkml:trace contextRef="#ctx0" brushRef="#br0" timeOffset="340878.5882">20393 12424 501,'0'0'142,"0"0"-121,0 0 45,0 0-12,0 0-24,0 0-27,-3 17-3,3-15-54,0-2-27,0 0 14,0 0-19,0-9-179</inkml:trace>
  <inkml:trace contextRef="#ctx0" brushRef="#br0" timeOffset="342694.2802">20786 11153 162,'0'0'194,"0"0"-179,0 0 16,0 0 6,0 0 20,0 0-9,0 0-39,-5-5 3,5 5 5,9 0 8,16 0-1,4 0 5,4 0-9,2 0-6,-5 0-8,-3 0-4,-5 0 3,-7 0-3,-1 0-1,-3 0 1,1-1 2,-6-1-2,3 0 2,-5-2 0,-4 4-3,0-3-1,0 3-3,0 0-11,0 0-36,0 0-88,0 0-101,0 3 11</inkml:trace>
  <inkml:trace contextRef="#ctx0" brushRef="#br0" timeOffset="343482.8742">20869 11207 56,'0'0'43,"0"0"43,0 0-23,0 0-7,0 0-18,0 0-15,-3 0 8,3 0 0,5 0 7,16 0 11,11-2-28,13-3-16,-1-1 3,-1 3 0,-8 1-2,-10 0-6,-8 0-4,-9-1 4,-4 1 2,-4 2 0,0 0-1,0 0 3,0 0-2,0 0 9,0 0 3,0 0-8,0 0-3,0 0-3,0 0-17,0 0-41,0 0-86,8 0-146</inkml:trace>
  <inkml:trace contextRef="#ctx0" brushRef="#br0" timeOffset="343938.1896">21555 11161 409,'0'0'33,"0"0"-15,0 0-11,0 0-7,0 0-35,116-2 11,-49 6-84,-6 4-113</inkml:trace>
  <inkml:trace contextRef="#ctx0" brushRef="#br0" timeOffset="344080.1006">22001 11187 195,'0'0'0</inkml:trace>
  <inkml:trace contextRef="#ctx0" brushRef="#br0" timeOffset="344261.9898">22578 11238 415,'0'0'164,"0"0"-149,0 0-7,0 0-8,0 0-20,0 0-107,131 15-179</inkml:trace>
  <inkml:trace contextRef="#ctx0" brushRef="#br0" timeOffset="344410.898">22995 11310 500,'0'0'32,"0"0"-15,0 0-17,0 0-99,0 0-97</inkml:trace>
  <inkml:trace contextRef="#ctx0" brushRef="#br0" timeOffset="347381.0109">22709 10457 79,'0'0'64,"0"0"-16,0 0-7,0 0-10,0 0-18,0 0 4,137 28 11,-59-23-4,20 2 13,8-1 33,4 1-43,-21 0-18,-24 0 5,-30-4-4,-21-1-4,-9 0-6,-5-2 0,2 0-2,-2 0 1,0 0 0,0 0-17,0 0-15,0 3 18,0-2 12,0-1 3,0 0 0,0 0 0,0 0 7,0 0 8,0 0 23,0 0 1,0 0-3,0 0-10,0 0-16,2 8-10,2 9-5,3 13-5,0 13 10,-3 16 6,-1 7-2,-3 6 0,0 4 4,0 3-3,-10 0-3,1-1-2,5-5 5,4-4-5,0-10 0,0-4 0,0-11 1,0-6-1,0-10 2,0-7-1,0-7-1,0-2 0,0-3 0,0 2-1,0-4 1,0 5-6,0-5 2,0-2-3,2-1 4,0-1 0,3-1 2,-5 4 1,0-3-1,0 1 1,0-2 0,4 3 0,-4-4 0,3 5 1,-1-1 7,-2-2-3,2 1-2,1-2 1,-1 2-1,-2 0-2,0-1 2,0-2-1,2-1 5,0 3-2,2-2-2,-1 0 4,-3-1 0,0 0 6,0 0-1,0 0 8,0 0 2,0 0-8,0-2-6,-7-1-1,-11 3-7,-20 0-18,-35 0 14,-38 8 4,-27 10 0,-19 5-21,7-1-100,23-8-118</inkml:trace>
  <inkml:trace contextRef="#ctx0" brushRef="#br0" timeOffset="353124.7228">17388 12855 132,'0'0'3,"0"0"-2,0 0 8,0 0 14,0 0-17,0 0 4,0 0 20,-8-22 17,8 22-6,0 0 3,0 0-6,0 0 5,0 0 0,0 0 1,0 0-5,6-8-12,21-1-11,27-6-16,31-2-9,28-2 9,22 3 20,24 2 4,3 10-7,4 4-9,-8 0-2,-13 0-5,-7 12 2,-8-2-3,-7-4 3,-5-6-1,-14 0 0,-12 0-1,-21 0 13,-24-1 28,-16-4-4,-13 3-9,-11 0-12,-3 0 0,-4 2-4,0 0-2,0 0 3,0 0 0,0 0-1,0 0-10,0 0-3,0 0-1,0 0 1,0 0 0,0 0-15,0 0-41,0 0-37,0 0-39,-20 0-104,-5-9-30</inkml:trace>
  <inkml:trace contextRef="#ctx0" brushRef="#br0" timeOffset="354976.4968">17544 12997 151,'0'0'40,"0"0"-13,0 0 22,0 0 43,0 0-15,0 0-32,-10-3-26,18 1 7,26-2 9,21 1-13,24 0-5,21-3-3,27-2 4,24-6-1,32-6 9,25-2-1,12-7-11,-1 4-3,-27 2-5,-47 6 1,-54 6-1,-45 8 5,-27-2 3,-17 5 8,-2 0-7,0 0-3,0 0-12,0 0-8,0 0 2,0 0-1,0 0-38,0 0-15,0 0-17,0 0-13,0 0-14,-7 0 17,-13 0-58,-11 0-44</inkml:trace>
  <inkml:trace contextRef="#ctx0" brushRef="#br0" timeOffset="355336.6934">19000 12467 200,'0'0'55,"0"0"-2,0 0-40,0 0 54,0 0-1,0 0-26,-25-24-16,25 24-2,0 0-2,0 0-7,0 0-11,0 0-2,0 0-9,8 5 9,17 15 2,17 4 54,9 0-23,9 1-12,-6-4-4,-8 4 7,-10-3-17,-14-2-2,-9 2-5,-13 4 0,0 2-2,-29 8-3,-29 4 5,-13 9 8,-6 0-8,9 4-44,18 0-31,9-2-59,18-12-38,8-13-135</inkml:trace>
  <inkml:trace contextRef="#ctx0" brushRef="#br0" timeOffset="356642.5868">18510 13060 210,'0'0'240,"0"0"-191,0 0-19,0 0 26,0 0-17,0 0-17,-2-10-22,2 18-12,0 18-8,0 12 20,0 8 8,-9 3 23,-3-1-9,4-8-10,3-4-7,1-6-4,2-6 0,0-8 0,2-9-1,0-4-7,0-3 7,0 0 1,0-17 13,6-22-14,23-17-4,5-2-8,-1 10 0,-11 16 12,-9 15 4,-8 11 7,-2 6-4,1 0-7,3 0-8,3 16 8,4 0 6,1 2 3,4 1-4,3-4 3,9 2-6,7-8-2,10-4-5,4-5-31,1 0 14,-3-14 16,-6-13 6,-6-6 0,-7-6-12,-10-1 8,-14 5-13,-4 3 0,-3 13 2,0 7 7,-15 2-1,-13 10 9,0 0 11,-4 0 6,2 15 3,1 8 7,4 1-5,3 6-12,7-6-10,10-4-1,5-2-1,0-6 2,13-1 3,16-4-3,7-7 6,5 0 8,-2 0-7,1-10 2,-1-10-6,3-6 0,2-3-3,0 0 0,-1 0-1,-12 6 3,-8 9 1,-13 10-1,-4 4 1,-6 0 5,0 0-8,0 0-8,-14 0-1,-13 0 7,-2-2 2,-2-1 4,8 3-4,12 0 0,5 0-4,2 0 1,-8 9-6,-3 11 8,-8 4 1,3-2 4,7-4-4,6-7-4,7 1 4,0-4 0,0-3 0,0 2-1,20-2-11,7-5-10,7 0 19,4-5 2,-1-15 1,-6-4-10,-4-3 10,-4 3 4,-6 3-3,-9 12-1,0 7 2,-8 2 9,5 0-11,-1 23-9,2 14 9,1 10 10,-2-6 7,-1 5-6,-1-4-8,-3-1 0,0-1 0,0-6 0,0-7-3,0-4-2,0-7-6,-7-6 1,-18 0-13,-12-3 11,-16-4 9,-2-3 7,6 0 12,16 0-17,9 0-2,16-3-28,2-10-66,4-1-284</inkml:trace>
  <inkml:trace contextRef="#ctx0" brushRef="#br0" timeOffset="357796.1726">15527 11025 44,'0'0'153,"0"0"-88,0 0 28,0 0-20,0 0-27,0 0 31,3 0-74,-3 0-3,1 0 0,-1 0 4,0 0 0,0 0 3,0 0-2,3 0-3,3 16-1,4 10 24,1 8-2,3 4-13,1 3-1,1-2-2,-3-5-2,-1-8 1,-4-9-6,-3-12 3,-3-5 1,0 0 8,4 0 41,10-22 29,8-19-37,17-17-41,5-5-4,5 7 0,-1 13 0,-14 18-1,-14 13 1,-7 10-5,-4 2-35,6 0-38,5 4 1,-7 12-11,-11 3-54,-4 2-151</inkml:trace>
  <inkml:trace contextRef="#ctx0" brushRef="#br0" timeOffset="358150.9276">15670 11275 148,'0'0'39,"0"0"-33,0 0-5,0 0 0,0 0-1,0 0-1,62-70-8,-43 58-4,5-1-3,-2 4-78</inkml:trace>
  <inkml:trace contextRef="#ctx0" brushRef="#br0" timeOffset="358660.3347">15828 11081 144,'0'0'45,"0"0"-11,0 0 24,0 0-1,0 0-3,0 0-13,-33-12-25,33 12-16,0 0 14,0 0-8,0 0 4,2 0-6,11 20 4,1 6 10,1 7 0,-1 6 0,-3-3-10,0 2 6,1-12-9,-4-9-2,-1-7 3,2-10 7,4 0 20,5-3 21,9-31-19,7-12-21,5-12 2,6-10-8,6 7-8,-6 10-1,-5 16-35,-11 23-36,-12 12-51,-5 0-211</inkml:trace>
  <inkml:trace contextRef="#ctx0" brushRef="#br0" timeOffset="363596.6376">12230 14030 93,'0'0'81,"0"0"-18,0 0 18,0 0-12,0 0-23,0 0-16,0 0 1,0 0-9,0 3-7,0-2-12,0 2-3,0-3-2,0 6-1,0-4-2,8 3 5,12 6 17,15-3 10,7-1-6,7 0-6,-4-1-10,-12 1-5,-4 2-1,-14 1-46,2 2-48,-5 2-22,2-8-75</inkml:trace>
  <inkml:trace contextRef="#ctx0" brushRef="#br0" timeOffset="363846.5841">12267 14321 390,'0'0'123,"0"0"-123,0 0 8,0 0 22,0 0 8,0 0-4,64 2-27,-22-2 4,8 0 3,-9 2 1,-3 2-7,-1 0-8,-11 0-23,3 4-55,0-2-47,0-2-73</inkml:trace>
  <inkml:trace contextRef="#ctx0" brushRef="#br0" timeOffset="364354.5063">12941 14279 283,'0'0'113,"0"0"-113,0 0 0,0 0 10,0 0 11,0 0-19,-20-4-2,20 4-14,0 0 9,0 0 5,7 0 7,13 0 38,16-8 27,11-1-41,9 0-11,-5 3-6,-4 4-9,-16 2-2,-12 0-3,-5 0-3,-7 0-6,-3 0-5,0 0 5,0 0-8,-4 2-3,0-2-14,0 4-25,0-2-31,0 2-26,-8-4-32</inkml:trace>
  <inkml:trace contextRef="#ctx0" brushRef="#br0" timeOffset="365913.9516">13571 14013 306,'0'0'64,"0"0"-14,0 0 11,0 0-11,0 0-13,0 0-28,2-55-3,17 55-1,4 0 6,4 4 5,0 23-6,-8 9-5,-3 8-3,-7 6 5,-3-6-2,-1 2-3,0-6 1,-3-5-3,0-8-5,-2-5-4,0-10-11,0-6 7,0-6-9,0 0 22,0 0 24,-6-19 7,0-16-23,4-4-2,2-10-6,0 5-7,8 6 7,9 12-4,-1 4 4,-2 12-3,1 3 2,-2 6-4,3 1 4,0 0 1,8 0 3,-7 18 2,2 4-3,-1 2 2,-6 0 3,-1-2-1,-3-4-4,-4-2-2,-2-4 2,-2-4-1,0-4 1,0-2-2,0-2 2,0 0 5,0 0 1,0 0 6,0 0 24,5-12-9,3-4-29,4-2 0,3-1 0,-1 4-3,1 1 0,1 2 3,-1 0 0,6 0 0,-1 2-4,-1 2 3,0 0-1,-4 6 2,-3 2-2,-2 0-6,0 0 4,3 11 2,-2 6 1,0 1 0,-2 0 1,2-1 0,3-5 4,-2 2-3,5-5-1,2-5 3,4-4-3,8 0 8,7 0 2,0-14-4,0-4 0,-9-6-1,-4-3 0,-12 1-5,-7-1-9,-6 4-12,0 2-8,-11 0-3,-11 5 19,-5 7-4,0 4 5,-3 1 10,5 4 2,0 0 0,-2 4 7,7 10 1,-5 4-2,7 1-3,3-2-3,6-2-1,5-3-1,4-7 2,0 2 0,0-5-3,0-2 3,13 0-16,5 0 16,-1 0 13,3-21 1,1 4-7,-3-8 1,0 6-7,-5 6 0,-4 5 5,2 8 16,-1 0-20,9 3-1,-1 23-1,0 14 3,0 7 1,-5 10 6,5 2-2,-3 6-5,1 7-1,-5-1-1,-9 1-1,-2-6-4,0-12-11,0-16-2,-2-14 3,-3-14 3,-3-6-1,-8-4-14,-3 0 26,-10 0 7,0-12 10,2-7-7,4 2 4,8-1 9,8 0 19,2-4 4,5 0-4,0-10-12,16-13-13,22-3-4,18-1-13,11-9-5,6 5-59,3 2-55,-5-2-57,-11 13-231</inkml:trace>
  <inkml:trace contextRef="#ctx0" brushRef="#br0" timeOffset="366424.7354">14986 13926 266,'0'0'21,"0"0"11,0 0-19,0 0 6,0 0 1,0 0-20,0 0 3,-29-17-1,11 26 43,-2 9-1,-3 8-4,4 2-5,0 4-7,10 1-4,6 1 0,3-4-15,0-4-4,11-3 2,13-6-1,7-7-4,5-5-1,5-5-1,1 0 7,-2-11-7,-3-12-5,1-9 3,0-6 0,-8-6 2,-14-4-1,-16 2-3,0 4-26,-24 9 11,-14 10 18,-1 11 1,-4 8-1,1 4 1,4 0 8,7 12-1,10 8 8,9 8-1,9-2-2,3 6 7,0-5-3,20-5 14,4-3-16,2-1-12,7-5-2,4-3-37,6-10-59,1 0-112</inkml:trace>
  <inkml:trace contextRef="#ctx0" brushRef="#br0" timeOffset="367339.1723">10938 14033 88,'0'0'128,"0"0"-78,0 0-7,0 0-2,0 0-25,0 0 136,-5 0-116,5 10-36,0 18 0,-11 9 8,0 4 11,2 5-3,2-2-3,5-4 4,2 2-8,0-4-2,0-2-5,0-6 2,0-1-3,0-12 0,0 0 3,0-10-4,0-5-11,0-2-36,0-7-37,22-29-103</inkml:trace>
  <inkml:trace contextRef="#ctx0" brushRef="#br0" timeOffset="367597.0126">10828 14048 193,'0'0'17,"0"0"-3,0 0 68,0 0 27,0 0-12,0 0-57,-22-27-16,44 14-10,14 2-4,11-2-3,-1 1-1,0 4-6,-6 6-13,-5-2-28,-1 4-23,-6 0-35,-5 0-80</inkml:trace>
  <inkml:trace contextRef="#ctx0" brushRef="#br0" timeOffset="367864.8467">11002 14226 446,'0'0'88,"0"0"-27,0 0-20,0 0-8,0 0-33,0 0-16,7-14-1,7 25 13,5 1 3,2-4 1,5 0-9,8-1-9,3-7 6,1 0-6,-1 0-17,-8 0-49,-9 0-105</inkml:trace>
  <inkml:trace contextRef="#ctx0" brushRef="#br0" timeOffset="368794.8563">10988 14050 112,'0'0'11,"0"0"-5,0 0 8,0 0 9,0 0 34,0 0-12,-28-24 6,28 24 4,0-1 0,0 1-12,-3 0 0,1 0-24,2 0-9,-2 0-1,0 0-9,-3 5-8,-3 26 8,-2 15 1,-1 10 29,1 6-5,3 2-12,4 2-2,3 1-8,0-4 0,0-5 1,0-9-4,0-17 4,-4-6-2,2-12-1,-3-6 0,5-8-1,0 0 13,0 0 4,0-4 13,0-14 0,0-12-30,0 4-36,0-6-64,-3 4-99</inkml:trace>
  <inkml:trace contextRef="#ctx0" brushRef="#br0" timeOffset="369258.5273">10891 14052 138,'0'0'10,"0"0"-8,0 0 14,0 0 26,0 0 13,0 0-13,-9-15-1,9 15 8,0 0 4,0-3-3,0 2-9,0-6 1,0 2-12,0-8-7,15 2-7,11-6-1,18-1-9,10-3 2,5 2-2,-5 1-3,-9 6-2,-14 6-1,-6 6 0,-8 0-33,1 0-23,-1 0-10,-3 14-16,-7 2-43,-7 2-63</inkml:trace>
  <inkml:trace contextRef="#ctx0" brushRef="#br0" timeOffset="369760.8162">11069 14275 107,'0'0'25,"0"0"0,0 0-4,0 0-11,0 0 2,0 0 2,-27 12 11,18-8 7,-1 2-3,-6-4-5,-5 4-11,4 5 2,3-11 10,8 3-5,3-1-4,3-2 16,0 0-3,0 0-7,0 0-5,0 0 1,0 0-4,0 0-8,0 0-6,0 0-3,0 0-3,0 0 0,0 0 2,23 4 3,10-1 1,8-3 21,8 0-4,-3 0-9,-5 0 0,-10 0-8,-10 0-8,-5 0-29,-5 0 3,1 0-20,1 0-27,3 0 4,6-3-104</inkml:trace>
  <inkml:trace contextRef="#ctx0" brushRef="#br0" timeOffset="373026.7466">11224 15221 207,'0'0'31,"0"0"-30,0 0 7,0 0 14,0 0 1,0 0 32,-16 73 22,11-39-10,2 7-10,3-1-13,0 5-21,0 1-3,0-1-6,3-3-8,0-4-3,1-9-1,-2-3 1,-2-6-6,0-3-13,2-7-35,5-6-31,1-4-46,7 0-45</inkml:trace>
  <inkml:trace contextRef="#ctx0" brushRef="#br0" timeOffset="373310.4316">11156 15325 242,'0'0'172,"0"0"-113,0 0 27,0 0-32,0 0-24,0 0-10,23-104-18,1 92 3,8 3-2,7-4 5,-1 8 4,-3 5-12,-5 0 0,-4 0-16,-4 4-26,-4 14-23,-2-1-2,-10 7-21,-3 1-58,-3-1-64</inkml:trace>
  <inkml:trace contextRef="#ctx0" brushRef="#br0" timeOffset="373548.2869">11181 15468 74,'0'0'372,"0"0"-338,0 0-26,0 0 20,0 0 11,0 0-25,8 0-11,21 0 6,13 0-2,12 0 15,4 0-8,5-4-7,-10 2-7,-11 2-2,-13 0-59,-10 0-77,-19 2-131</inkml:trace>
  <inkml:trace contextRef="#ctx0" brushRef="#br0" timeOffset="373956.0486">10730 15855 398,'0'0'107,"0"0"-73,0 0 42,0 0 6,0 0-43,0 0-37,145-12 6,-20-2 1,13 1 7,-2 1-3,-17 5-11,-24 7-2,-19 0-2,-16 0-50,-13 0-8,-9 0-22,-7 2-6,-2 6-37,-4-8-52</inkml:trace>
  <inkml:trace contextRef="#ctx0" brushRef="#br0" timeOffset="374727.0786">11472 16066 470,'0'0'120,"0"0"-109,0 0 5,0 0 9,0 0-8,0 0-17,-13-30-3,13 30-7,0 0-1,0 18-3,5 8 14,5 4 2,4 5 6,-1 2-2,-3 4-1,-2-2-1,-3 1 0,-4-3-1,-1-6-1,0-4-2,0-9-4,0-10-5,0-8 1,0 0 8,0 0 10,0-19 49,0-20-41,0-15-15,13-8-2,8 4 1,2 9 0,-1 17-1,-7 6 1,2 17-4,-2 0-2,3 5-12,2 4-2,0 0 16,2 18 1,-3 14 1,-3 6 3,-1 3-1,-7-6-1,-3 1 1,-3 0-2,-2-9 0,0-6 0,0-6-13,0-11-1,0 0-6,0-4 19,0 0 1,-5 0 15,-1-21 10,2-7-15,4-8-10,0 4-4,0 3-2,10 6 3,9 9 3,2 0-1,0 7-6,-4 2-2,1 5 4,-2 0 3,-2 0 0,6 17-1,-5 6 2,0 3 1,-1 0 2,-8-2 9,-2 2-8,-4-3 3,0 3 2,0 1-1,0-4-3,-2-1-1,2-9-3,0-8-50,23-5-106,8-14-338</inkml:trace>
  <inkml:trace contextRef="#ctx0" brushRef="#br0" timeOffset="375156.4135">12331 15700 406,'0'0'110,"0"0"-81,0 0 40,0 0-17,0 0-17,0 0-20,51 0-4,-18 0-6,1 0-5,0 9-20,-7-6-23,-4 6-40,0 1-58,-5-4-126</inkml:trace>
  <inkml:trace contextRef="#ctx0" brushRef="#br0" timeOffset="375356.2859">12373 15906 263,'0'0'265,"0"0"-218,0 0 5,0 0-2,0 0-37,0 0 1,54 0 15,-10 0-12,1 0-17,-7 0-23,-7 0-41,-4 0-14,-9 0-29,-3 3-46,-8 1-138</inkml:trace>
  <inkml:trace contextRef="#ctx0" brushRef="#br0" timeOffset="377613.8556">13108 15731 110,'0'0'167,"0"0"-158,0 0-3,0 0 13,0 0 3,0 0 2,0 0-15,-8 4 6,8-4 32,0 0-3,0 0-8,0 0-12,0 0-4,0 0 7,20 0 18,20 0 12,18 0-13,2 0-20,-2 0-15,-12 0-7,-9 0-2,-6 0 0,1 0-27,1 0-25,0 0-37,-7-4-103</inkml:trace>
  <inkml:trace contextRef="#ctx0" brushRef="#br0" timeOffset="378544.2889">14315 15584 217,'0'0'65,"0"0"-35,0 0 15,0 0-14,0 0-2,0 0-19,61-104 2,-61 88-9,0 2 20,0 5-3,-1-3-4,-19 7-16,-7 3 5,-1 2 8,-9 0 3,0 10 1,-1 12 12,0 4-14,9 2 5,9 2-11,11-3-9,9-5-1,0-4-2,9-4-12,16-8-14,5-6 17,2 0 5,-4 0 7,0 0 1,-11-10 2,1-7 0,-3 2-3,1-3-2,0-2-3,-5 1 5,0 5 0,-3 1 1,-2 2-1,-1 5 0,-1 4 1,-4 2 8,0 0-4,0 0-3,0 0-1,0 0-1,0 7-1,0 14 1,0 11 23,0 7 0,-9 5-10,-1 6 2,6 4-12,2-2-1,2 6 2,0 0-3,0-3 2,0-5-3,6-2-3,-3-4 0,-3-12-1,0-6-5,0-8-1,-11-4-20,0-5 0,-1-6 10,1-3 0,-5 0 5,-3 0 15,-4-8 6,-10-10-5,0 0 11,-1-4 4,1 0 16,6-4 12,7 4 1,2 4 7,9 0 4,9-6-6,0-11-10,14-5-15,32-14-25,24 1-12,18-5-31,9 9-40,-9-1-38,-14 10-77</inkml:trace>
  <inkml:trace contextRef="#ctx0" brushRef="#br0" timeOffset="379121.0032">14778 15441 159,'0'0'116,"0"0"-49,0 0 14,0 0-22,0 0-36,0 0-23,-25 17 1,8 9 8,1 10 23,1 1-4,4 2-1,4-2-9,5-7-15,2 2 3,0-6-3,9-3 1,8-9 2,6-9 0,1-5 10,0 0 14,2-14-7,2-16-4,-1-10-10,-2-6-4,-4-8-3,-2-3-4,-8 8-8,-8 6 4,-3 13 3,0 8 3,-21 10 5,-6 6 8,-2 6-13,-4 0 4,2 2-2,6 14 3,2 1-5,13 6 0,3-5 0,5-6 1,2 2-1,0 0 1,0-8 4,9-1 0,13-4 15,14-1 1,9 0-21,10-1-74,5-18-96,-4 1-311</inkml:trace>
  <inkml:trace contextRef="#ctx0" brushRef="#br0" timeOffset="401989.442">6205 6918 54,'0'0'59,"0"0"-37,0 0-9,0 0 1,0 0-10,0 0 2,0 0 2,2-28 1,-2 26 3,0-3 0,0 2-9,0 1-3,0 2-5,0 0-11,0 0 2,0 0-10,0 0-14,0 0-9,0 0 11,0 0 20,0 0 1,-6 0 10,-8 4 5</inkml:trace>
  <inkml:trace contextRef="#ctx0" brushRef="#br0" timeOffset="402774.3994">6205 6918 24,'-74'-20'57,"72"20"-14,-3 0-18,1 0-18,-2 0-2,2 0 4,-1 0 9,5 0 0,-2 0 0,2 0-3,0 0-7,0 0-4,0 0 2,0 0 10,0 0 5,0 0-7,0 0-5,0 0-9,0 0 1,0 0 1,0 0 3,0 0-3,0 0 5,0 0 4,7 0 2,3 0-2,4 0 3,3 0 7,2 0-16,-2 0 3,1 0-8,-3 0 4,4 0-2,-3-3-1,-1 0 2,-2 1 0,1-2-1,-1-2-2,0 0 2,-1 0-2,5-1 0,-4 2 5,4-2-5,0 2 0,3-2 0,5-2 0,4-2 1,2 1 0,1-1-1,1-1 2,-4-1-2,-3 1 2,-2-2 3,3 2 6,-4 0-7,-4 2-3,-1 2 0,-2 2 0,-1-2-1,2 1 4,3-4-2,2-1 3,2 0 3,3-2-3,4 0-1,-2-1 0,-2 0-1,-2 1 2,-6 2 1,4 0-4,2 0 1,-2 2-3,0 1 5,-1 0-1,-3 1-3,-4 2-1,-4-1 2,-1 0-1,4 0-1,-2 3-3,2-1 3,3 0 5,-4 2-5,12-6-3,0 1 3,4 3 1,2-4-1,-7 4 0,-7 0 0,0 0 0,-9 1 0,-3 4 0,1-5 2,-6 5-4,0 0-1,0 0-4,0 0-19,0 0-23,0 0-47,0 0-119</inkml:trace>
  <inkml:trace contextRef="#ctx0" brushRef="#br0" timeOffset="404284.5523">7527 6360 19,'0'0'1,"0"0"2,0 0 4,0 0 33,0 0-17,0 0-3,29 3-10,-13-3-10,-1 0-64</inkml:trace>
  <inkml:trace contextRef="#ctx0" brushRef="#br0" timeOffset="404724.6582">7527 6360 223,'29'97'92,"-35"-97"-92,3 0 4,3 0 5,0 0 41,0 0-47,0 0-3,0 0-9,0 0-6,0 0 4,-2 0-4,0 0 3,-7 0 12,-1 8 0,-7 1 1,-3 2-1,-3-3 1,-6 4 4,-4 3 9,0-3-2,-7 2 2,2 3-8,-1-5-6,-5 5 0,-1 0 4,-1 3-3,-1 1 0,5 0 0,2 3 3,1 1-4,-1-2 2,1 1 0,-9 2-2,0 1 1,-10-1 3,-4 0-4,-3 4 3,-1 0-3,6-2 0,5-2-6,6-4-6,4 1-15,5-2-11,-2-1-22,3-4-20</inkml:trace>
  <inkml:trace contextRef="#ctx0" brushRef="#br0" timeOffset="405189.567">6116 7084 31,'0'0'1,"0"0"-1,0 0 18,0 0 52,0 0-29,0 0-36,-18 6-4,18-6 7,0 0 16,0 0 13,12 0-2,12 0 3,7 0-2,11-6-10,16-6-7,16-8 0,12-7-9,22-4-10,5-5-4,3-1 2,-2 4-39,-16 3-49,-20 1-48</inkml:trace>
  <inkml:trace contextRef="#ctx0" brushRef="#br0" timeOffset="406464.3164">6508 6589 147,'0'0'60,"0"0"15,0 0-7,0 0-9,0 0-12,0 0-10,0-4-16,0 4-9,0 0 4,0-2-2,0 2-4,0 0-3,0-2-1,0-4 5,3-3-11,15 0 2,1 3-2,2-2 0,1 6-7,0 0-12,-2 2 6,-2 0 5,0 0 4,-7 12-19,0 6-1,-7 2 10,-4 2-8,0 3 18,-8 1-3,-15-3-33,-1-3 40,-1-1 19,5-8-11,4-4-6,6-4 9,5-3 0,3 0 24,0 0 16,2 0 7,0-12-28,0-12-17,0-8-10,15-4-3,8-1 0,1-2 1,-4 6 8,-4 6-4,-5 7-4,-5 6-1,-5 5 3,3 8-1,-4-3-2,0 4 0,0 0 0,0 0 1,0 0-4,0 0 2,0 0 0,0 0-1,0 0-3,0 0-2,0 0 0,0 0-2,0 0 1,0 0 6,0 8-2,0 1-2,9 10-1,2 1 7,9 4 1,7-2 0,9-3 3,17-5 9,10-7-13,10-7-4,5 0-24,-5-4-59,-10-10-68,-22-2-106</inkml:trace>
  <inkml:trace contextRef="#ctx0" brushRef="#br0" timeOffset="407673.0839">6525 6592 20,'0'0'47,"0"0"-46,0 0 23,0 0 35,0 0 0,0 0-24,-12-5 2,12 1 18,0 4-15,0-2-3,0 2-9,0 0-5,0-3 3,0 0-8,0 1-5,0-2 0,0-2-7,10-2-1,3-1 3,11 0-2,5-1-6,2 3 0,-3-2-6,-7 3 5,-7 6-1,-8 0 2,0 0-17,3 10 5,3 6 11,-3 2 0,-5 8 0,-4 3 0,0 0-10,0 5 0,-13 1-18,-5-6 5,3-3 20,3-4 4,3-5 9,5-8-4,0-2-4,1-4 0,3-3 0,0 0 6,0 0 4,0 0 44,0 0 10,0-8-13,0-15-26,0-7-21,11-4-3,2 1-1,-1 5-1,-4 2 4,-1 4-3,-3 6-1,2-1 0,-6 4 0,0 1 1,0 0-1,0 2-1,0 2 1,0 0 1,0 0-1,0 0-1,0-3 1,0 2 1,0-5 0,0 2-1,0-2 1,0 0-1,2 5 0,0 2 0,-2 5 0,0 2 0,0 0-2,0 0-2,0 0-4,0 0-3,0 0 4,0 0 6,0-3-3,0 3 3,0 0-1,0 0 0,0 0 1,0 0 1,0 0-7,0 0 0,0 10-6,0 13 9,0 1 0,0 0 2,0-1 1,6-2 1,5-4 1,10 0 5,8-2-6,15-6-3,9-4 1,3 2 0,0-2-47,-10-2-107,-7-3-111</inkml:trace>
  <inkml:trace contextRef="#ctx0" brushRef="#br0" timeOffset="409022.7684">6521 6545 117,'0'0'63,"0"0"-39,0 0 9,0 0 13,0 0-15,0 0-15,-2 0-7,-1 0 23,3 0 7,0 0-20,0 0-7,-1 0-8,-1 0 0,2 0-1,0 0 0,0 0 5,0 0 4,0-2 2,0 2 16,0 0-2,0-4-9,10-1-19,17-4 4,2 1-4,3 2 7,-7 2-1,-1 4-6,-4 0 0,-2 0-2,-2 13-5,-3-2-11,-5 7-4,-2 6 2,-6 2 13,0 6 0,0 0 6,-8-1-15,-3-4-6,1-1 13,-2-3 9,5-7 2,1-6-2,4-4 1,2-5 0,0-1-1,0 0 4,0 0 8,0 0 23,0 0 21,0-12-2,0-9-36,10-7-17,7-5 0,-4 6 0,-3-6 6,4 3-3,-6 3 0,1 4 1,-1 5-3,-6 1 5,-2 8 3,1-1-6,-1 2 0,0 1-2,0 2-1,0 0 1,0 0 0,0-1-1,0-2 6,0 2-3,0 0 0,0 1-3,0 1 2,0 3-1,0-1 0,0 0-1,0-1 0,0 3 0,0-1-1,0 1-1,0 0 0,0-2-5,0 2 3,0-2-3,0 2 3,0 0 3,0-2 1,0-1 1,0-2 4,-1-4-5,-1 2-1,0 0 2,-1 6-2,0-2-1,1 3 1,2 0-2,0 0-2,-2 0 1,0 0-8,-2 0 0,-1 13-1,-1 6 5,-4 6 4,4-1 3,-1 0-2,7-2-3,0-3 5,0 1-1,7-3-2,7 1 6,3-6-3,3 0 2,0-1 5,2-2 2,3-5-9,4-3-3,7-1-24,7 0-42,0-7-96,5-15-238</inkml:trace>
  <inkml:trace contextRef="#ctx0" brushRef="#br0" timeOffset="416364.199">3138 13754 326,'0'0'135,"0"0"-134,0 0 3,0 0-4,0 0 41,0 0 5,0 0-37,0 0-9,-2-8-8,8 2 8,7-2 21,5-6-10,7 1-4,10-3-3,10-1-2,2 0-2,2 5 0,-7 7-2,-8 5 1,-7 0-5,-10 16-2,-1 14 0,-7 4 0,-7 6 4,-2 0 0,0-1 2,0-4-1,-5-9-6,-3-8-14,1-5 15,3-10 8,1-3 3,2 0 16,-2 0 26,0-2 6,3-24-11,0-20-40,0-10-4,0-11 2,10 0-6,1 3-8,-5 11 7,1 13 5,0 17 4,-7 11 6,5 7 2,-4 3 0,-1 2-7,0 0-1,0 0-9,0 7-4,0 10 4,0 12 4,0 3 3,0 1 2,0 4 0,0-3 1,0-5-1,5-2 2,11-3 4,13-6 1,11-7 6,18-4 12,5-7-10,5 0-15,-8 0-11,-12-8-50,-24-11-81,-6-2-190</inkml:trace>
  <inkml:trace contextRef="#ctx0" brushRef="#br0" timeOffset="416755.0556">3996 13479 506,'0'0'102,"0"0"-87,0 0 22,0 0 14,0 0 10,0 0-47,33-61-14,12 44-22,2 3 10,-7 4 4,-6 5-37,-3 4-41,-4 1-35,-1 0-44,-8 0-58</inkml:trace>
  <inkml:trace contextRef="#ctx0" brushRef="#br0" timeOffset="416935.9469">4158 13554 175,'0'0'202,"0"0"-134,0 0 9,0 0-2,0 0-26,0 0-26,-4 0-19,31 0-4,19-20-9,22-6-28,7-11-95,-3-1-206</inkml:trace>
  <inkml:trace contextRef="#ctx0" brushRef="#br0" timeOffset="417414.2697">4636 13334 524,'0'0'24,"0"0"-23,0 0 6,0 0 30,0 0 8,0 0-45,26-46-10,-1 16 9,-3-3 1,-4-8 3,-2-3-1,-5-2 2,-6-2-4,-5-1 1,0 10-1,0 3 0,0 7-2,-7 12-1,-4 5 2,1 3-2,4 5 3,-1 3-1,5 1-3,-2 0 3,0 0-4,-2 0-1,0 0 3,-1 0-2,-1 0-1,0 14 2,2 5-4,-1 10 0,1 7 5,-1 1 3,4 7 9,3-3 9,0-3-6,5-1 14,19-8-15,11-5-3,6-8-1,9-4-7,7-8-16,3-4-51,-6 0-113,-11-12-191</inkml:trace>
  <inkml:trace contextRef="#ctx0" brushRef="#br0" timeOffset="418008.3686">5024 12695 161,'0'0'67,"0"0"-56,0 0 8,0 0 18,0 0-1,0 0 9,-11 116-12,11-76 5,0 2 2,6 1-24,12-8 5,4-2-7,1-11-10,1-10 3,-2-7 3,0-5 7,1 0 15,-6-17-8,2-17-8,-1-12-6,-5-10-2,-5-9-5,-8 3-3,0 8-5,-2 6-10,-17 8 7,1 10 8,-3 8 1,2 8-1,-2 7 0,-3 7 0,-1 0-4,-1 0 4,1 16 0,3 7 0,5 0 1,5 4 3,5-3-3,7-2 0,0-2 4,3-4 3,17-4 1,6-4 11,3-1 0,7-4-6,2-3-5,4 0-9,7 0-23,3-11-33,-4-18-137</inkml:trace>
  <inkml:trace contextRef="#ctx0" brushRef="#br0" timeOffset="421930.4913">2580 15186 271,'0'0'15,"0"0"-14,0 0 8,0 0 20,0 0 3,0 0-17,30-85-12,-17 71-1,-4 5 17,-5 4 15,-2 3-8,-2 2-9,0 0-17,0 0-14,-9 2-3,-13 22 17,-11 8 7,1 2 0,5 3-4,8-5-2,5-2-1,10-1 0,4-4 1,0-4-1,4-1-3,24-11 1,18 3 4,8-7 22,5-2-10,-7 6-7,-9 2-7,-16 5-1,-7 3-28,-5 4 2,-9 3 3,-6 0 16,0 5 7,-21 1-24,-11-6 25,-8-3 0,-5 0 7,-3-11-2,0-6 5,6-6 32,11 0 18,9 0-2,11-6 7,11-10 11,0-4-43,17-9-33,24 1-4,14-4 4,-2 6 7,-1 8-7,-14 6-30,-5 6-37,-3-6-1,-2 6 11,-1-4-23,-7 3-27,-2-5-12,-8 1 20,-2-3 43,0 2 36,1 3 20,3-5 60,-1 5 25,-3-3-7,2 6-59,-1-2-17,-1 4 3,2-1-5,-5 0 0,1 1 0,-2 4 3,-2-4 35,-2 3 11,0 1-2,0 0-7,0 0-3,0 0-19,0 0-11,0 0-7,0 0-8,4 14-1,3 3 9,0 4 10,3-1 3,2-1-9,4 1 1,-4-6 0,7 4-5,6-10-23,-9-6-99,-1-2-285</inkml:trace>
  <inkml:trace contextRef="#ctx0" brushRef="#br0" timeOffset="422104.3835">3012 15043 298,'0'0'264,"0"0"-264,0 0-10,0 0 6,0 0-56,0 0-274</inkml:trace>
  <inkml:trace contextRef="#ctx0" brushRef="#br0" timeOffset="422583.7221">3273 15057 423,'0'0'52,"0"0"-48,0 0-4,0 0 0,0 0 0,0 0-5,54-17 1,-31 32 3,-1 5 1,-1 6 3,-6 2-3,-2 2 0,-1-3-2,-6-4 2,-4 1 0,-2-3-1,0-3-16,0-6 0,0-6-8,0-5-7,-2-1 32,-8 0 80,2-7-18,1-15-40,3-4 12,4-1-11,0 0-7,0-5-3,17 1-13,4 5 0,-1 11 0,-7 8 7,-1 5-7,-6 2 0,3 0-4,2 0 0,-2 0 1,2 14 2,2-2 1,3 2 0,1 4 4,4 0-4,3 0 0,8 1-25,5-10-84,-3-5-92</inkml:trace>
  <inkml:trace contextRef="#ctx0" brushRef="#br0" timeOffset="423062.8954">3788 14904 389,'0'0'58,"0"0"-42,0 0 61,0 0-2,0 0-65,0 0-10,-6 7-17,-1 35 17,3 8 1,2-2 3,2-8-1,0-6 1,4-8-4,11-9 1,2-12-1,2-5 0,10 0 0,3-14 21,9-21-6,-2-14-14,-12-9 4,-9-6 1,-14-1 2,-4 10-7,0 5 2,0 11 3,-9 15-1,-10 2 2,-7 15-4,-11 2-6,-4 5 3,-3 0-4,4 17 4,11-2 2,5 1-2,17-1-7,3-2 2,4 4 1,0-1 3,15 0 1,14-2 2,8-2 6,6-3 10,8-9-17,3 0-1,4 0-29,0-3-48,-12-15-106</inkml:trace>
  <inkml:trace contextRef="#ctx0" brushRef="#br0" timeOffset="423371.5004">4297 14662 285,'0'0'96,"0"0"-9,0 0 15,0 0-50,0 0-52,0 0-11,104-48 7,-78 35-7,0 8-41,-1 5-70,-10 0-88</inkml:trace>
  <inkml:trace contextRef="#ctx0" brushRef="#br0" timeOffset="423604.3566">4382 14888 575,'0'0'69,"0"0"-43,0 0 40,0 0-66,0 0-18,120-54-18,-74 39-22,-5 3-34,-7 0-112</inkml:trace>
  <inkml:trace contextRef="#ctx0" brushRef="#br0" timeOffset="424420.3938">4914 14177 349,'0'0'30,"0"0"-27,0 0 9,0 0 33,0 0-5,0 0-14,0 0 17,-19-55-3,19 53 7,0 2-1,0 0-23,0 0-20,0 0-3,0 17-22,4 9 22,11 11 3,5 2 9,3 1 2,2-3-11,1 2 3,3 3 1,2 5-7,0-8-57,-2-6-155,-9-20-158</inkml:trace>
  <inkml:trace contextRef="#ctx0" brushRef="#br0" timeOffset="425006.5192">5026 14339 522,'0'0'75,"0"0"-72,0 0-3,0 0-35,0 0 33,124-60-7,-76 44-14,-8 4 4,-5-4 19,-8 2 4,-7 0 2,-9 0 7,-9 4 8,0 0-7,-2 2-1,0-3 6,0 4-8,0-3-1,0 2 5,0 1-7,0 4-1,0-3-3,0 3-3,0 1 4,0 2 2,0 0-7,0 0-1,-8 0-8,-10 21 9,-4 9 4,-7 2 1,0 2 1,6-1 6,11-10-7,6 0-5,6-11-2,0 1 1,0-5-1,2-3-14,12-5-20,7 0 36,2 0 6,4-10-6,-2-15-5,2-3-18,-3-8-8,-2 2-16,-1 8 28,-8 8 19,-6 12 33,-5 6 24,0 0-19,-2 0-34,2 0-4,1 0-5,1 4 5,2 12 6,8 0 3,-1 1-2,5-4-7,3-3-49,-4-4-137,-1-6-244</inkml:trace>
  <inkml:trace contextRef="#ctx0" brushRef="#br0" timeOffset="425454.2448">5505 13990 400,'0'0'94,"0"0"-82,0 0 31,0 0 5,0 0-15,0 0-26,9-8 4,16 8-3,6 15-8,0 4 2,-4 3-1,-5 2 0,-2-2-1,-4 1-1,-3-3 0,-7-5-2,0-3-9,-4-5-14,-2-3 2,0-4 10,0 0 14,0 0 1,0-16 23,0-13-18,0-8-6,0-8-7,0 9-1,19 1 8,2 9 4,-6 11 4,0 7-1,-6 4 13,-1 4-8,1 0-8,-1 0-1,3 0-1,3 16-1,-1 7-1,1-1 4,-1 2-1,3-1-3,-3 3-3,0-1-85,1-9-121,-4-9-136</inkml:trace>
  <inkml:trace contextRef="#ctx0" brushRef="#br0" timeOffset="425911.9628">6006 13687 442,'0'0'77,"0"0"-44,0 0 11,0 0-29,0 0-15,0 0-23,0 43 23,10-11 13,3-3 2,1 0-3,3-5-3,4-4-1,-2-6 3,1-6-11,-1-4-3,-2-4-12,1 0 15,1-12 27,6-18-10,-2-13-7,-3-4 0,-9-2-10,-8 8 0,-3 2-1,0 11-3,0 9-3,-16 6 1,-11 5 3,-6 6 3,-8 2 4,-1 0-1,7 0 3,8 5-3,11 0 2,9 1-3,3 1 0,1-2 0,3 1-2,0 2 6,0 3-2,23-1 8,13 1 12,12-1-24,5-3-5,2-2-34,-4-5-60,-9 0-150</inkml:trace>
  <inkml:trace contextRef="#ctx0" brushRef="#br0" timeOffset="427262.7725">5046 15392 173,'0'0'55,"0"0"-54,0 0 2,0 0 1,0 0-2,0 0-2,0 0 6,-43 0 38,40 0 28,2 0-2,1 0-19,0 0-6,0 0-5,0 0-10,0 0-6,-2 0-12,2 0-1,0 0-5,0 0 1,0 0-3,0 0-2,0 0 1,0 0 6,0 0 19,16-9 14,13-11-23,13-1-19,7-1-10,-7 0-11,-4 8-11,-5 2-19,-6 3-86,-6 8-115</inkml:trace>
  <inkml:trace contextRef="#ctx0" brushRef="#br0" timeOffset="427487.6332">5057 15570 333,'0'0'137,"0"0"-98,0 0 28,0 0 13,0 0-19,0 0-22,31 0-17,9-18-17,16-8-4,4 0 0,0 2-1,-6-2-31,-7 6-64,-10-1-84,-11 0-203</inkml:trace>
  <inkml:trace contextRef="#ctx0" brushRef="#br0" timeOffset="432188.1793">6006 15112 95,'0'0'59,"0"0"-49,0 0-4,0 0-3,0 0 2,0 0 2,0 0 9,-4 3 11,4-3 6,0 0-18,0 4-6,0-4-1,0 0-6,0 0 5,0 0 17,0 0 1,0 0 1,0 0 11,16 0 18,35-12 20,31-16-43,28-8-20,17-8 2,1 0-8,-8 4 1,-21 12 1,-31 6-6,-30 8 1,-22 9-1,-13 0-2,-3 5-2,0 0 2,0 0-12,0 0-50,0 0-30,-6 5 51,-11 6-66,-3 1-72</inkml:trace>
  <inkml:trace contextRef="#ctx0" brushRef="#br0" timeOffset="432913.9023">6087 14650 312,'0'0'129,"0"0"-107,0 0 18,0 0 5,0 0-12,0 0-32,56-98 6,-29 87 0,-4 6-4,4 3-3,2 2 3,5 0-3,2 0-1,-3 18 0,-1 5-6,-5 9 6,-6 6-9,-5 1 5,-7 7 0,-9-10-2,0-4 0,-2-1 3,-13-9-16,-2-4 15,9-12 5,1-4 10,7-2 7,-3 0 21,1 0 25,0-12 1,0-19-48,2-8-8,0-16 2,6-11-4,17-1-6,2 1-3,-2 19 3,-7 11 0,-4 14 3,-8 8 0,-1 7 0,-1 1-3,-2 6 0,0-1 2,0 1 1,0 0-2,0 0-1,0 0-1,0 0-3,0 0-9,0 17-10,0 12 16,-5 7 7,-5 8 4,2-3 7,8-6-10,0-3 3,0-6-4,29-8-3,16-13-3,15-5-35,7 0-10,-1-12-71,-11-15-108</inkml:trace>
  <inkml:trace contextRef="#ctx0" brushRef="#br0" timeOffset="433603.8387">6644 15494 342,'0'0'64,"0"0"-50,0 0 32,0 0-18,0 0-28,0 0-1,0 5 0,0-5 1,0 0 11,0 0 25,0 0 7,0 0 11,4-5-5,10-16-25,7-8-19,-4-7-2,-5-9-1,-8 2-2,-4-7-3,0 10-9,0 10-18,0 5 28,0 15-1,-4 4-6,0 6 0,4 0 4,0 0 5,-2 0-5,2 0-6,-2 0-3,-2 13 11,2 6 3,-1 8 5,3 2 7,0 3 2,0 0 5,0-1-8,11-3 1,10 2-2,1-6-3,5-7-1,2 0-1,9-2 7,-1-6 1,3 3-8,1-2-5,-5 2-28,-1-4-26,-2-6-47,-4-2-151</inkml:trace>
  <inkml:trace contextRef="#ctx0" brushRef="#br0" timeOffset="435359.8633">3672 15758 362,'0'0'58,"0"0"-54,0 0 19,0 0 29,0 0-10,0 0-42,-2-9-14,4 30-2,10 13 16,3 5 2,1 9 25,2 1-11,2 5-3,-2-4 8,2-7 0,-2-2-18,-2-9-2,1-10-1,-4-13 1,3-6-1,5-3-2,2-8 2,4-24 18,4-12-6,-4-4-5,-9-2 6,-7-3-5,-9 3-6,-2 6 1,0 4-2,0 12 0,-8 6 10,-1 8 1,-3 6-12,-1 4-1,-5 4 1,-3 0 0,-8 0-2,-3 9 0,-2 8 1,3 1 1,7-4 0,4-2 0,4 2-1,7-4 1,3-2-2,2-4 2,4 0-1,0-4 1,0 6 1,8-2 0,17 1 14,6-4-7,11-1-8,16 0-8,8 0-28,9-1-72,-4-14-186</inkml:trace>
  <inkml:trace contextRef="#ctx0" brushRef="#br0" timeOffset="436382.2708">2714 17936 358,'0'0'101,"0"0"-101,0 0-38,0 0 24,0 0 14,0 0 7,77-53 0,-33 18 18,7-5-11,10 1 7,1 0-17,-2 5-4,-9 12-3,-8 8-31,-13 6-156</inkml:trace>
  <inkml:trace contextRef="#ctx0" brushRef="#br0" timeOffset="437274.2635">3205 17812 99,'0'0'0,"0"0"-68</inkml:trace>
  <inkml:trace contextRef="#ctx0" brushRef="#br0" timeOffset="437482.3576">3205 17812 61,'18'54'183,"-18"-54"-81,0 0-28,0 0-16,0 0-35,0 0-18,0 0-2,0-1 1,4-8 22,2-1 32,11-9 22,11-10-51,8-3-27,3 2 17,4 5-7,-10 5-12,-1 11-8,-6-3-17,-3 2-6,-3 6-36,-2-7-55,-4-1-75</inkml:trace>
  <inkml:trace contextRef="#ctx0" brushRef="#br0" timeOffset="437992.4724">3309 17379 346,'0'0'55,"0"0"-50,0 0-1,0 0 15,0 0 15,0 0-17,-46-17-15,41 17 3,0 0 17,2 0 17,0 0 0,-1 0 4,4 0 2,0 0-6,0 0-8,0-5-12,0 5-2,0 0-10,24-2-7,9 2-13,10 0 13,1 0 18,6 14-18,-6 8 0,3 7 0,-7-4 0,-9 3-4,-10 2-14,-15-2-6,-6 2 4,0 7 10,-27 3 5,-4-4 5,2 1 0,4-8 0,10-7-25,13-12-37,2-10-55,11-3-72,20-30-49</inkml:trace>
  <inkml:trace contextRef="#ctx0" brushRef="#br0" timeOffset="438623.1115">3898 17154 376,'0'0'107,"0"0"-99,0 0-8,0 0-15,0 0 15,0 0 3,136-92 11,-100 87-7,-5 5 13,-6 0-19,-5 5-2,1 12 0,-3 7 0,-4 6-5,-6-2 6,-3 6 1,-5-6 0,0-7-1,0-2-6,0-12 0,0 0 6,-2-7 12,2 0 22,0 0 27,0 0 9,0-10 5,0-16-65,0-10-10,2 0-12,12 0 8,-1 6 4,-2 6 5,-4 3-3,-7 8 4,0-1-4,0 9 0,0 1 1,0 2 2,0 2 1,0 0-2,0 0-3,0 0 1,0 0-2,0 0 0,0 0-5,0 11 1,0 6 4,0 1 1,0 5 0,15-9-1,19-2-6,11-3-5,8-9-79,10 0-14,-8-4-102</inkml:trace>
  <inkml:trace contextRef="#ctx0" brushRef="#br0" timeOffset="438841.9938">4591 16954 432,'0'0'123,"0"0"-99,0 0 43,0 0-19,0 0-38,0 0-10,51-54-19,-12 37 1,-4 3 13,-2 5-4,1 1-27,-5 4-76,-4 4-44,-8 0-58</inkml:trace>
  <inkml:trace contextRef="#ctx0" brushRef="#br0" timeOffset="439027.8774">4721 17147 678,'0'0'66,"0"0"-57,0 0 41,0 0-13,0 0-37,113-54-55,-55 31 2,0 1-8,-5 5-96,-3-2-189</inkml:trace>
  <inkml:trace contextRef="#ctx0" brushRef="#br0" timeOffset="439463.0692">5271 16900 485,'0'0'171,"0"0"-160,0 0 43,0 0-30,0 0-23,0 0-1,45-121-4,-32 82 4,-4-2 0,-7 1 3,-2-4-1,0 0 0,0 0-1,-9 4-1,-2 3 0,2 10 0,-1 8 0,7 3-1,-1 11-8,1 0 1,-1 5-13,-1 0-9,-4 0 20,1 0 10,-3 0 0,-3 5 0,5 9 1,1 4 5,2 8-2,6 2 4,0 6 5,0-2 1,21-1-1,12-4 13,10-5-7,10-4-9,5-4-10,4 2-12,-4-2-64,-4-5-77,-11-4-209</inkml:trace>
  <inkml:trace contextRef="#ctx0" brushRef="#br0" timeOffset="440009.9636">5705 16142 228,'0'0'156,"0"0"-142,0 0-14,0 0-7,0 0 7,0 108 63,0-51 15,6-8-47,2-8 10,3-7-17,5-6 3,1-2-17,8-12-1,2-5 1,4-9-1,0 0 16,-2-13-3,-4-15-6,0-8-9,-8-7 2,-3-11-5,-8-4-1,-6-6-3,0 6 0,0 10 0,-2 12 0,-10 14 7,2 8 9,1 2-1,-8 6-8,-9 3-7,-12 3-6,-3 0 5,-5 3-3,7 10 1,9-2 3,8 3-4,9 2 2,7 1-5,6 2 2,0 3 4,15 0 1,22 2 3,15-7-2,5-8-1,6-9-3,-11 0-28,-10 0-56,-11 0-129,-6-9-205</inkml:trace>
  <inkml:trace contextRef="#ctx0" brushRef="#br0" timeOffset="440962.1595">5026 17355 101,'0'0'15,"0"0"-6,0 0 8,0 0-3,0 0 5,0 0 14,-46 42 32,40-38-5,-2 1-10,2-2-5,1 3-12,-3 2-18,0 2-12,-3 2 3,1-2 0,1-1 2,8-2 4,-2-5 4,3-2 19,0 0 24,7-2 8,44-28 6,30-17-59,32-18-9,21-6 3,11-4 0,-9 7-2,-18 5 3,-29 19-7,-30 12 4,-24 10-4,-20 9-2,-5 8 0,-10 5-2,0 0-34,0 0-57,0 0-85,0 10-80</inkml:trace>
  <inkml:trace contextRef="#ctx0" brushRef="#br0" timeOffset="441263.9726">5387 17406 241,'0'0'111,"0"0"-72,0 0 23,0 0-23,0 0-10,0 0-6,-33 17-1,68-25 30,30-20 7,28-16-29,22-18-6,6-2-11,-2-2-8,-25 11 23,-28 16-11,-25 20-2,-30 12 10,-9 7-22,-2 0-3,0 0-40,0 3-75,-11 15-127,-11 0-23</inkml:trace>
  <inkml:trace contextRef="#ctx0" brushRef="#br0" timeOffset="455824.1809">9023 17012 285,'0'0'93,"0"0"-84,0 0 8,0 0 25,0 0-8,0 0-18,0 0-12,0 0-1,0 0 8,0 0 0,0 0-1,0 0-6,0 0-3,0 0-2,0 0 0,0 0 1,0 0 0,0 0 0,0 0 0,0 0 2,0 0 0,0 0 1,0 0-2,0 0 2,0 0 1,0 0-2,0 0-1,0 0 2,0 0-2,0 0 5,0 0 1,0 0 6,0 0 7,0 0-8,0 0-6,0 0-5,0 0-1,0 0 0,0 0-1,0 0 0,0 0 0,0 0 1,0 0 0,0 0 0,0 0 1,0 0 0,0 0-2,0 0 2,0 0-1,0 0 0,0 0 0,0 0 3,0 0-3,0 0 1,9 0-1,15 0 3,21 0 5,10 0-1,5 0-7,-9 0-1,-8 0-30,-14 0 3,-8 0-7,-6 4 8,-6 2 12,0-2 11,0-4-3,4 0-17,-1 0-37,5 0-63,-8 0-112</inkml:trace>
  <inkml:trace contextRef="#ctx0" brushRef="#br0" timeOffset="456401.5909">8918 17307 408,'0'0'144,"0"0"-123,0 0 0,0 0 10,0 0-19,0 0-12,43 0 0,1 0 12,5-8-2,7-1-4,-7 0-2,-4 5-2,-8-3-1,-6 4 2,1-1-3,-1-1 0,0 0-6,2 1-7,-5-1-14,-2-2 15,-5 5-1,-11-6-3,-1 0 0,-5 1 14,-4 0 0,0-7-1,0-4-34,-2-8 24,-11-1 3,-2 0 10,8-4 8,-2 7 32,2 6-10,0 6 8,1 3 14,2 4-21,3 5-16,1 0-9,0 0-6,0 0-2,0 0-6,0 0-5,0 22 6,11 10 2,5 9 5,5 3 6,-4 2 4,3 6-5,-9-2 3,-7 2-4,-4-6-2,-8 2 2,-28-4 0,-7-3 1,1-9-5,11-15-75,15-17-146</inkml:trace>
  <inkml:trace contextRef="#ctx0" brushRef="#br0" timeOffset="457242.5395">10120 17138 49,'0'0'320,"0"0"-260,0 0-31,0 0 27,0 0-9,0 0-20,17-27-5,-7 27-3,-2 0-6,1 0-7,3 4-6,0 18-3,-1 6 2,3 7 1,-5 6 2,-1-1 1,-2 0-2,-6-4 0,0-2-1,0-5-3,0-8-16,0-7-13,-6-5 8,4-9 13,0 0 11,2 0 7,0-9 28,0-14-24,0-8-9,0-1-2,12-1 3,3-1-2,3 7 1,-3-4-2,4 14 5,-6 2 12,-4 8-5,-2 2-10,-3 5 5,-4-3-1,0 3-6,0 0 0,0 0-3,2 0-4,2 0 7,2 0 1,0 0 2,-4 0 4,-2 0 2,0 0-3,0 0 0,0 0-6,0 0-2,0 0-15,0 0-22,0 0-23,0 0 2,0 0 13,0 0 21,0 0 14,0 0 11,0 0 0,0 0 1,0 0 2,0 0-2,0 0 0,0 0-84,-9 0-70</inkml:trace>
  <inkml:trace contextRef="#ctx0" brushRef="#br0" timeOffset="459235.6616">10373 17205 129,'0'0'59,"0"0"-39,0 0 38,0 0 8,0 0-13,0 0-14,0 0-3,7-14-4,-2 9-8,-3 2 2,2-3-12,3 6-8,0-4 4,2 0-8,4 0-1,0 4-2,3 0 2,-5 0-1,3 0 0,-1 8-12,-1 14 4,-4 0 4,1 2 2,-1 2 2,-2 2 3,-2-2-3,-4-4 0,0-3 0,0-7 0,0-3 1,0-1-1,0-5 0,0 0 0,0-3 1,0 0 10,0 0 4,0 0-3,0 0 6,0 0-3,0 0-9,0 0 4,0 0 5,0 0-11,0 0 8,0 0 8,0 0 3,0 0 0,0 0-4,0 0-5,0-14-10,0-4-4,0 1-2,0-10 2,0 5-11,9 4 7,-1 4-7,2 5 6,-1 0 0,-1 4-11,1 2 3,-1-1 11,0 4 0,-8 0 1,2 0-9,-2 0 2,0 0 7,0 0-1,0 0 1,0 0 1,0 0 7,0 0-2,0 0-4,0-2-1,0 2-56,-4-4-147</inkml:trace>
  <inkml:trace contextRef="#ctx0" brushRef="#br0" timeOffset="460097.899">10563 17302 134,'0'0'60,"0"0"-57,0 0 17,0 0 39,0 0-21,0 0-27,0 0-4,0 0 8,0 0 4,0 0 21,0 0 15,5 0 15,-1-3-41,3-11-27,-1 4 2,6-7 3,-3 3 10,1-3-10,4-1 9,4 4-1,2-2 5,0 2-13,-6 3 1,4 8-7,-10-1 1,-1 4-2,-3 0 0,-1 0-4,10 0 0,0 0 3,1 7 0,-1 8-4,1 7 5,-3-1-2,-5 8 2,-2 0 6,-2 3-3,-2-1 6,0-2-4,0-8 1,0-3 0,0-10-5,0-2 1,0 2 0,0-4-2,0 1-4,0-5-42,8 0-74,-2-5-151</inkml:trace>
  <inkml:trace contextRef="#ctx0" brushRef="#br0" timeOffset="460945.0523">11374 17374 134,'0'0'73,"0"0"-25,0 0 30,0 0 2,0 0-30,0 0-25,-10 0-12,10 0 4,0 0 1,0 0-5,0 0 1,0 0-1,0 0-4,0 0-6,0 0-2,0 0-1,-5 0-4,3 0-8,-5 0 11,1 0 1,-1 0-4,-7 0-2,1 9 6,-2-5 1,3 0-1,5-4-1,5 0 1,2 0 4,0 0-3,0 0 4,23 0 6,30 0 16,27 0 1,25-17-3,20 5 22,11-2-19,7-5-6,-6 6-13,-12-1-3,-30 11-4,-33-3 0,-31 6 2,-21 0-4,-7 0-4,-3 0 4,0 0 8,0 0 16,0-3-9,0 3-15,0 0-14,0 0-12,-6 0-46,-8 0-19,-4 9-14,0-1-31,-1-8-124</inkml:trace>
  <inkml:trace contextRef="#ctx0" brushRef="#br0" timeOffset="462056.196">11709 17137 353,'0'0'134,"0"0"-126,0 0 32,0 0-2,0 0-26,0 0-11,11-4 0,-8-1 7,0 1 6,0-1 0,-3-8-2,2 3-8,-2-2-2,0-2-2,0 2-2,0 2 1,0 2-9,-16 2-3,-3 3 5,-11 3-3,-12 0 8,-9 0 3,-11 14 1,-1 7 2,12 6 4,11 0 2,18-5-2,10 5-4,12-5-3,0-8-1,18 0 1,24-10 12,12-4 4,2 0 5,-7 0-3,-7-14-4,-11-4-3,-4 0-1,-7-8-5,0-6-5,-2-4-5,2-3-2,-2-2-3,-4 3 10,-4 1-4,-1 8 4,-2 3 0,0 9 0,-3 7 0,-4 2 0,0 8 0,0-4-1,0 4 1,0 0 2,0 0 0,0 0-2,0 0 0,0 0 0,0 0 0,0 0 0,0-5-2,0 5 2,0-5 3,0 5-1,0-4 1,0-1-3,0 5 0,0-3 0,0 3 3,0 0-2,0 0 2,0 0 5,0 0 1,0 0 0,0 0 1,0 0-2,0 0-8,0 14 0,-4 8 0,-3 3 31,2 1-9,5 3 0,0-7-6,0 0-14,0 4 4,0-4-6,10-4-18,1 5-55,-1-10-56,2-9-107</inkml:trace>
  <inkml:trace contextRef="#ctx0" brushRef="#br0" timeOffset="462528.5223">11910 16731 178,'0'0'79,"0"0"-17,0 0-10,0 0 18,0 0-6,0 0-24,69-80-3,-49 76 9,-2 2 3,-1 2-29,-4 0-20,1 0-1,-3 14-7,1 10 2,-4 11 3,-1 0 2,-7-4 1,0 1 0,0-6 0,-2-6-1,-7-4 1,-3-2 1,3-6 8,3-6 13,2 2 0,4-4-4,0 0 12,0 0 13,0 0 12,15 0 5,16-14-43,10 0-15,-1 2-4,-6 2-3,-6 2-31,-11 2-41,-3 6-26,-5 0-54,-2 0-201</inkml:trace>
  <inkml:trace contextRef="#ctx0" brushRef="#br0" timeOffset="463234.0082">12342 16869 424,'0'0'55,"0"0"-3,0 0-10,0 0-26,0 0-4,0 0-6,93-61 1,-74 57 9,-9 4 4,-5 0 3,-3 0-15,-2 0-8,0 0-1,0 0-6,0 0 6,2 12 1,0-3 3,1 0 0,-3-6-2,5 2-1,-3-5 3,-2 0-1,0 0-2,2 0 0,-2 0-3,0-8 3,0-6-17,0 2 10,0 2-2,0 2 4,0-3 5,0 8 15,-6-1 9,3 4-10,3-5 1,-3 5 1,1 0-6,0 0-10,0 0-1,0 0-1,2 0-1,0 0-1,0 0-2,0 0 1,0 17 5,0 1 20,6 5 11,10 0 6,7 3-16,-2-5-6,5 2-1,2 0-6,-3-10-8,-3-3-8,-4-1-33,-2-6-39,-6-3-43,-3 0-118</inkml:trace>
  <inkml:trace contextRef="#ctx0" brushRef="#br0" timeOffset="463488.8502">12687 16767 547,'0'0'95,"0"0"-13,0 0-27,0 0-39,0 0-16,0 0-6,-98 37 5,63 1 1,6 3 4,3 0 9,12-7-8,0-2-1,5-6-1,1-4-3,0-8 0,0 4-48,1-9-70,3-8-98,0-1-219</inkml:trace>
  <inkml:trace contextRef="#ctx0" brushRef="#br0" timeOffset="464935.8437">12043 17762 287,'0'0'152,"0"0"-85,0 0 23,0 0-23,0 0-23,0 0-18,15-8-9,-10 3 0,-1-8-3,1 3-8,-3-5 0,-2-5-5,0 3-1,0 3-2,0 4-3,0 5-4,-8 2-12,-15 3 2,-8 0 3,-7 14 8,-9 12 8,1 10 15,1 8-3,5 2 5,10-1-4,14-1-12,8-12 6,8-6-5,0-4 0,8-8 0,15 0-1,4-14 5,-1 0 14,0 0 4,-4-18-3,-2-14-1,2-4-15,-1-13 2,-1-5-7,4 4-10,-2-5-9,-4 9-1,-2 0-9,-6 11 10,-2 5-9,-5 12 11,0 4 4,-3 9 13,0 1 2,0 4-1,0 0 10,0 0 5,0 0 1,0 0-7,0 0-9,0 0 2,0 0-3,0 0 0,0 0 0,0 0 0,0 0 0,0 0-2,0 4-11,0 15 13,-3 3 0,2 4 6,-1 6 2,2 8 4,0 0 0,0 4-6,0 6-1,3-6-1,9-4-4,-3-13 4,0-13-2,-2-6 2,-3-8-2,4 0 5,11-22 11,8-23 10,8-16-26,3-8-2,5-1-12,-1 1-28,-5 11 0,-8 10 7,-10 12 26,-13 14 7,-4 12 0,-2 6 0,0 1-1,0 3-9,0 0-15,-6 0-6,-10 0 26,1 3-1,3 8-10,3-8 4,5 1-2,0-4 10,4 0 4,0 0 2,0 0 3,0 0 13,0 0 7,0 0 10,0 0-17,0 0-2,0 0-6,0 0-10,0 6 0,0 16-11,-3 9 11,-5 9 15,-4 9 20,-1 4 1,1 5-1,2-4-8,5 1-11,3-4-11,2-9-1,0-7-1,7-13-3,11-8-8,2-11-34,8-3 19,-1 0 2,-1-12-6,-2-11-35,-12-7-78,-3-2-139</inkml:trace>
  <inkml:trace contextRef="#ctx0" brushRef="#br0" timeOffset="465169.7119">12342 17677 365,'0'0'118,"0"0"-86,0 0 20,0 0-45,0 0-4,0 0 5,141-35-8,-114 31 0,-6-1-3,-3 5-78,-8-5-191</inkml:trace>
  <inkml:trace contextRef="#ctx0" brushRef="#br0" timeOffset="465506.1041">12612 17379 518,'0'0'124,"0"0"-99,0 0 9,0 0-23,0 0-11,0 0-4,98 76 3,-94-41-3,-4 1 3,0-14 1,0-4 0,0-4 0,0-10 1,0-1-1,0-3 19,0 0 36,0 0 6,0 0 3,0 0-13,2 0 0,18 0-14,14-7-37,9-7-2,3 0-32,-1 2-54,-8-2-67,-5-4-144</inkml:trace>
  <inkml:trace contextRef="#ctx0" brushRef="#br0" timeOffset="466894.1584">13702 17093 147,'0'0'28,"0"0"7,0 0 18,0 0 1,0 0-24,0 0-14,-74-31-5,69 27 10,3 3 17,2 1 5,0 0-6,0 0-2,0 0-3,0 0 5,7 0 10,22-5-9,18 1-3,13-6-20,7 6-12,-4-4-1,-6 8-2,-7 0-10,-6 0-27,-9 0-34,-8 12-48,-6 2-81,-14 0-58</inkml:trace>
  <inkml:trace contextRef="#ctx0" brushRef="#br0" timeOffset="467156.9965">13820 17281 356,'0'0'92,"0"0"-19,0 0 2,0 0-9,0 0-28,0 0-19,-16 0-4,27 0 4,11-4 9,12-6-22,7 1-1,7 0 5,6 1-4,-1 2-6,-5 2-8,-8 0-5,-20 4-47,-5 0-25,-13 0-32,-2 4-13,0 6-46</inkml:trace>
  <inkml:trace contextRef="#ctx0" brushRef="#br0" timeOffset="467683.9273">14549 17103 363,'0'0'183,"0"0"-154,0 0 37,0 0 20,0 0-27,0 0-58,91-19 6,-44 9 11,2 6-5,-5 0-12,-7 4-1,-8 0-46,-10 0-78,-1 0-126</inkml:trace>
  <inkml:trace contextRef="#ctx0" brushRef="#br0" timeOffset="468372.2183">15546 17012 267,'0'0'155,"0"0"-83,0 0-13,0 0-24,0 0 0,0 0-31,29-106-4,-25 92-5,-4 5 4,0 0-2,0 1 2,-10 2-6,-15 6-13,-12 0 12,-3 0 8,-7 9 10,-6 14 19,4 9 7,7-2-8,15-2-21,13-2-5,14-3-1,0-6-1,12-3-11,19-10-22,9-4 23,2 0 10,1 0 0,-3-18 1,-3-8 6,0-2 1,-6-5-3,-10 4 4,-7 12-3,-7 2 6,-6 10 23,-1 5-2,0 0-33,0 0-9,0 25-12,0 13 21,0 8 3,0 7 13,0 1 0,0 0-6,0 0-5,-3 4 1,1-6-5,2-2-1,-3-6-7,3-3-3,-6-15 1,-2-4-4,2-8-1,-1-11 1,-1-3-5,-6 0 6,-3 0 12,-9-12 15,4-10-7,0-6 3,9-12 9,9-4 17,4-6-15,4-2 3,27-2-9,13 4-10,14-3-6,14 8-11,4 4-69,-2 7-42,-14 6-106</inkml:trace>
  <inkml:trace contextRef="#ctx0" brushRef="#br0" timeOffset="469023.7829">16028 16915 279,'0'0'118,"0"0"-80,0 0 15,0 0-16,0 0-21,0 0-9,0-37-4,0 33-1,0-1-1,0 2 0,0 3 3,0 0 6,0 0-3,0 0-7,-4 0-2,-9 17 2,-1 15 21,-1-6 5,4 9-4,2-7-14,9 2 3,0-2-7,0-6 3,2-3-6,17-7-1,9-7 5,-1-5-5,2 0 8,0-5 1,-1-17-3,2-5 0,-1-8 0,-5-9-6,-1-7-4,-10-2-7,-6 4-2,-7 9 2,0 9-7,-10 12 17,-13 6-6,-2 13 7,0 0 1,-2 0 15,0 18-2,3 9-1,2 1 0,8 2-2,8-8 3,6 0-5,0-5-3,14-2-2,21-7-4,9-2-43,10-6-62,6 0-94</inkml:trace>
  <inkml:trace contextRef="#ctx0" brushRef="#br0" timeOffset="470027.8">10265 17691 175,'0'0'98,"0"0"-77,0 0 5,0 0-6,0 0-13,0 0-4,-10-46 6,8 43 30,-1-1 8,3 4-1,-1-5-10,1 5-8,0 0 2,0 0 0,0-5 4,31-7 2,25-6-34,17-5-1,9 6 5,-1 7-4,-11-2-2,-10 7 0,-7 3-34,-7-1-26,-5 3-30,-8 0-82,-17 0-96</inkml:trace>
  <inkml:trace contextRef="#ctx0" brushRef="#br0" timeOffset="470726.0112">10494 17848 159,'0'0'105,"0"0"-11,0 0 21,0 0-28,0 0-12,0 0-21,-40-53-22,40 53-29,0 0-3,2 21-22,13 19 22,5 10 1,-1 3 2,-4 11-1,-3-8-1,-4 2 0,1-4-1,-5-14-2,1-4 0,-2-13-8,-3-9-2,0-10 2,0-4 10,0 0 0,0-4 7,4-28 7,5-23-14,2-6-5,0 3 5,0 3-2,-4 17 1,2 6-4,2 9-3,0 6-9,5 3-18,-1 14 19,3 0 7,-1 0 8,2 22 2,1 10-1,-1 3 3,-1 6 0,-4 3 2,-5-4-5,-7-4 0,-2-6 0,0-15 6,0-6-6,0-1 3,0-8-3,0 0 8,-2-8 27,2-24-11,0-15-16,0-14-8,0-9-4,9 4 2,13 11 2,10 16 0,-3 6 6,4 11-2,-2 12 3,-2 3 6,-6 7 4,-4 0-17,2 14-3,-4 20 3,1 3 3,-4 8-2,-5 3-1,-3 6 2,-4-10-2,-2-3-28,2-6-76,-2-17-86,3-13-136</inkml:trace>
  <inkml:trace contextRef="#ctx0" brushRef="#br0" timeOffset="471086.2238">11109 17642 266,'0'0'78,"0"0"-71,0 0 18,0 0 26,0 0-30,-29-106-21,29 96 0,0 6 1,0 4 12,0 0 28,-5 26-39,-14 32 0,-20 32 108,-15 26-19,-9 17-42,3-3-17,6-1-23,17-22-7,8-12-2,8-16-20,7-12-53,10-21-21,4-20-27,0-17-91</inkml:trace>
  <inkml:trace contextRef="#ctx0" brushRef="#br0" timeOffset="471514.9526">10992 16862 455,'0'0'65,"0"0"-65,0 0 0,-121 12 5,87 29 14,-12 17 16,-13 14 7,-3 3 9,0 5-33,12-3-5,15 3-10,8-4-3,4 4-34,1 1-70,0-15-119</inkml:trace>
  <inkml:trace contextRef="#ctx0" brushRef="#br0" timeOffset="476630.1406">17204 16779 262,'0'0'64,"0"0"-46,0 0 6,0 0 18,0 0-10,0 0-24,0 0 7,-3-7-2,3 7-5,0 0-8,-2 0-3,2 0 0,-2 0 3,0 0-5,-7 0 5,-2 0 5,-2 0 3,-2 0 4,7 0 8,4 0 12,4 0 6,0 0-4,0 0-1,0 0 6,6 0-12,23 0 0,16-9-10,6 4-3,-2-4-4,-9 4-6,-17 5 2,-13 0-6,-7 0-4,-1 0 2,4 0-30,2 0-34,3 0-36,2 9-50,3 0-73</inkml:trace>
  <inkml:trace contextRef="#ctx0" brushRef="#br0" timeOffset="476924.9723">17087 16999 249,'0'0'212,"0"0"-142,0 0 13,0 0 11,0 0-26,0 0-30,-21 0-22,34 0-9,22-5 1,15-2-6,10 0 8,2-5-3,-1 2-2,-10 2-5,-11-1-9,-11 9-16,-14-5 7,-8 5-22,-2 0-11,-5 0 2,0 0-5,0 0-3,0-4-22,0-8-21,0-2-265</inkml:trace>
  <inkml:trace contextRef="#ctx0" brushRef="#br0" timeOffset="477289.0205">17320 16571 337,'0'0'102,"0"0"-78,0 0 18,0 0 15,0 0-37,0 0-20,-7-5-13,14 14 13,15 9 0,9-4 14,14 3 0,8 0 13,12 5-10,-2 6-2,-3 7-12,-13 2 0,-18 2-3,-21-4-3,-8 2 2,-6-5 1,-31-2 1,-11 2 13,-5-6 7,12-8 3,12-4-17,15-6-7,10-4-3,4-4-33,0 2-18,27-2-30,8 0-38,0 0-123</inkml:trace>
  <inkml:trace contextRef="#ctx0" brushRef="#br0" timeOffset="480635.8282">18258 17111 283,'0'0'140,"0"0"-100,0 0 44,0 0-28,0 0-36,0 0-14,0 0 3,83-49-2,-56 27 11,1-2-6,6-12-1,2-3-7,6-7-4,-3-1 3,0-3-3,-10 10-7,-12 5 1,-7 16 5,-8 1 1,-2 9 0,0 2 0,0 2-8,0 5-8,0 0-10,0 0 26,0 0-2,-2 0 2,-3 0 1,-2 0 2,-6 0-3,-7 0-2,-5 0 2,0 12 2,1 2 1,2 4 5,6 9 6,3-1 5,4 6-2,5 4 7,4-6 2,0 2 8,0-4-7,20-2-10,2-4-2,5 0-3,0-4-8,0-4-1,-6-2 0,6-6-3,-2 2-39,8-8-53,2 0-65,1-8-309</inkml:trace>
  <inkml:trace contextRef="#ctx0" brushRef="#br0" timeOffset="481137.5748">18956 16900 449,'0'0'58,"0"0"-4,0 0 23,0 0-21,0 0-26,0 0-13,-2 0-4,2 0 6,6 0 8,28-8 9,26-1-24,27-8-3,28 3-2,17-1-1,13-2-3,-2-1-1,-21 6 2,-22-2-4,-26 5 1,-29 4-1,-20-4 0,-12 9-5,-13-4-16,0 4-35,0 0-58,-18 0-102,-11 0-140</inkml:trace>
  <inkml:trace contextRef="#ctx0" brushRef="#br0" timeOffset="481969.4023">19321 16495 129,'0'0'113,"0"0"-78,0 0 22,0 0 22,0 0 6,0 0-39,5-68-20,-15 64-8,-11 4-6,-15 0-11,-15 4-1,-12 16 1,-10 10 0,3 1 5,13 1 8,12-1 1,18-4-2,16-6-5,11 1-4,0-4 3,36 0 4,13-8 22,6-6-10,1-4-4,-6-4-11,-4-20 1,-5-6-3,-2-16-2,-8-1 4,-4-16-7,-8 1 2,-4-7-3,-7 7 3,-5 10 0,-3 14 2,0 16 3,0 6-4,0 5-4,0 8 0,0-1-1,0 4 1,0 0 0,-3 0 1,3-2 0,0 2-1,0 0 0,0-3-2,-2 3 1,0 0-4,0 0-1,0 0 6,2 0 0,-2-5 4,-1 1-2,3 4 0,0-4 3,0 4-1,0 0 5,0 0 5,0 0-11,0 0-3,0 13-13,0 19-1,0 11 14,0 11 27,0 0 6,0-5 5,0-5-17,0-8-5,3-4-11,5-10 0,2-1-5,-4-1 0,1-3-20,1-3-54,-2-2-13,1 3-8,7-6-57,2-4-101</inkml:trace>
  <inkml:trace contextRef="#ctx0" brushRef="#br0" timeOffset="482472.1586">19497 16022 299,'0'0'69,"0"0"-15,0 0 3,0 0-16,0 0-10,0 0-28,70-72 4,-40 72-1,2 0 19,-5 0-14,-5 7-11,-4 22-4,-9 1 4,-7 6 1,-2 4 1,0 1 0,0-2 0,-10 1 0,4-8 0,-2-14-1,6 1-2,-1-19 2,1 0 16,2 0 47,0 0 25,0 0-13,0-11-37,2-1-33,20-6-6,9 4-10,14-4-39,5 4-38,-4 2-35,-8-2-98,-12 0-113</inkml:trace>
  <inkml:trace contextRef="#ctx0" brushRef="#br0" timeOffset="482959.8891">20057 15995 223,'0'0'86,"0"0"26,0 0-22,0 0 1,0 0-26,0 0-26,10-19-38,-10 29-1,0 16 0,-12 10 0,1 0 22,1 8 1,6 0-11,4-4 1,0 0-6,4-8 0,11-5-5,7-9 6,-3-8-4,6-6 3,-1-4 2,1-4-1,1-24-6,-1-11-2,-1-10-6,-1-9-3,4-5-14,0 1-20,-3 8 26,-6 8-1,-7 7 7,-11 12 11,0 8-2,-13 1-3,-14 14 5,-3 4 3,-2 0 1,-6 0 25,2 18-26,1 5 3,3 4-3,12-1 2,6-3-2,10-5 0,4-5-2,0 0 6,18 1 8,13-5 14,3 3-11,1-3-18,3-3-17,7-2-42,4-4-50,0 0-122</inkml:trace>
  <inkml:trace contextRef="#ctx0" brushRef="#br0" timeOffset="484820.3069">19513 17329 235,'0'0'184,"0"0"-116,0 0 13,0 0-19,0 0-42,0 0-6,35 0-14,-27 0-1,0 0 1,-3-4 1,2-5 2,2 4 0,-1-4 7,-1 6 2,-1-11-1,0 4-7,-6-2-3,0 2 0,0 6 1,0-1-2,0 5-2,-19 0-4,-10 0-3,-8 0 8,-8 19 1,-4 3 0,-2 4 17,6 6 2,7-1-8,14-4-9,12-1 0,12 2 1,0-5 3,11-2 2,18-8-1,10-12 1,-1-1 18,-2 0-2,-4-10-6,-5-12-10,-2-10-8,-2-2-2,-2-7-10,-1-4-5,-1 6-21,-6-2 9,-3 4 16,0 4-9,-3 5 17,-1 1-10,-4 6-10,0 7 8,-2 5 17,0 8 0,0 1 10,0 0 10,0-5-1,0 5-7,0 0-12,0 0 0,0 0-6,0 0 0,0 0 6,-4 0 1,0 0-1,4 0 1,-2 0 2,2 0 2,-3 0 9,3 0 1,-4 5-14,0 5-1,-4 12-4,1 9 4,-1 10 5,4-1 10,0 4 7,4 0-6,0 0-4,0-5 1,8-6-10,7-6 3,4-14 2,1-2-2,-3-11 3,8 0 13,2 0-10,6-29 2,5-5-6,7-12-8,-3-2-8,-2-10-45,-4 4 19,-16-1-11,-7 12 3,-8 2 27,-5 16-5,0 2 19,0 13 1,0 2 1,0 3 2,-5 5-3,0 0 0,-1-5-3,-4 5-1,7 0-1,-3 0 4,3 0 0,-2 0-3,0 5 0,-1 12 4,4 12 0,-2 0 15,1 12 11,3-5 3,0 4 4,0-4-12,0 0-6,0-4-4,0-2-3,0-4 0,5-8-7,10-8-2,7-6-6,7-4-23,3 0-8,1-9-51,-2-8-97,-4-7-195</inkml:trace>
  <inkml:trace contextRef="#ctx0" brushRef="#br0" timeOffset="485061.1598">20030 17186 138,'0'0'375,"0"0"-321,0 0 9,0 0-33,0 0-15,0 0-6,109-35-9,-73 31-38,2-5-25,-5 4-68,-4-4-235</inkml:trace>
  <inkml:trace contextRef="#ctx0" brushRef="#br0" timeOffset="485405.9307">20206 16936 467,'0'0'95,"0"0"-34,0 0 12,0 0-52,0 0-21,0 0 0,96-12 2,-71 34 0,-9 5-2,-12 4-10,-4 3 9,0-2 1,-14-4 2,-3 2 3,3-7-1,2-5 1,9-10-1,3-2-3,0-6 1,0 0 14,12 0 37,22-6-1,11-10-42,6 2-10,3 0-27,-1 0-84,2-7-143</inkml:trace>
  <inkml:trace contextRef="#ctx0" brushRef="#br0" timeOffset="488471.7476">20744 16343 128,'0'0'158,"0"0"-113,0 0 6,0 0 3,0 0-23,0 0-20,0 0-6,0-11 4,0 11 12,0 0 4,0-2-4,0 2-11,0 0-9,-4 0-1,-5 0-1,1 0 1,-4 0-1,0 0 1,1 0 0,7 0 1,1 0 2,3 0 12,0 0 9,0 0 6,3 0 11,32 0-8,17-1-15,12-3-11,5-1 0,-4 1-6,-14 4-2,-15 0 0,-14 0-21,-9 0-22,-3 0-43,-8 13-44,-2 1 0,0 4-44</inkml:trace>
  <inkml:trace contextRef="#ctx0" brushRef="#br0" timeOffset="488746.5768">20827 16589 388,'0'0'121,"0"0"-27,0 0 32,0 0-41,0 0-42,0 0-20,33 0-5,13-2-7,12-2-5,2-4-3,-12 4-1,-13 4-2,-10-5-5,-6 5-19,0 0-19,-2 0-33,1 0-57,1 0-59,2 0-173</inkml:trace>
  <inkml:trace contextRef="#ctx0" brushRef="#br0" timeOffset="488976.4386">21535 16485 248,'0'0'327,"0"0"-275,0 0 6,123-38-32,-59 32-6,3-2-3,-9 4-17,-15 4-6,-8 0-57,-1 0-54,-3 0-86</inkml:trace>
  <inkml:trace contextRef="#ctx0" brushRef="#br0" timeOffset="490206.0845">22840 16383 308,'0'0'19,"0"0"12,0 0 19,0 0-24,0 0-6,0 0-13,0-88-5,0 63 3,0-5 19,0 1-24,0 0 8,-1 3-6,-19 12 8,-5 0-10,-10 10 0,-9 4 3,-8 0-2,0 9 11,4 8 19,7 7-7,12 2-11,12 4-3,8-6-5,9 3-3,0-10-1,13-4 5,15-4-4,7-4 3,-2-5 4,2 0 8,-1-5-4,4-13-6,2-8 0,0-6-1,-4 6-3,-10-1-2,-11 8 6,-6 15-7,-9 1 20,0 3-7,0 0-13,0 0-11,0 26-6,0 20 17,0 10 2,-5 7 6,-6 0 7,-3-1-8,1 4 6,1-8-8,3 0-4,1-7 1,1-7-2,-2-8 3,0-5-3,1-4-2,-2-10-4,-1 2 3,0-12 1,0 4-4,-2-11 4,-3 4-6,-2-4 8,-7 0 0,-1-8 4,-3-11-4,0-2 3,2-7 13,5-4-3,4-8 22,12-4-19,6-4 3,0 2 7,33 9-16,13 4-8,17 4-2,8 3-13,0 8-14,-2-1-76,-11 6-24,-11 0-140</inkml:trace>
  <inkml:trace contextRef="#ctx0" brushRef="#br0" timeOffset="490782.4295">23187 16230 330,'0'0'109,"0"0"-4,0 0-38,0 0-11,0 0-24,0 0-19,7-39-13,-7 39-2,0 0 0,0 0 1,0 0 1,0 0 10,0 0 18,0 0-11,0 0-17,0 9-2,-5 21-6,-8 10 8,-3 2 13,1 2 6,6 1-7,1-10 2,8-4-7,0-7 1,0-7-4,13-5 2,9-3 3,2-3-1,2-6 10,6 0 0,1-4-7,6-19-2,3-8-4,-1-17-5,1-3-4,-5-11-12,-6 0-3,-10 8 4,-6 4 13,-13 12 1,-2 13 0,-2 8-4,-32 3-5,-6 10 1,-10 4 4,2 0-1,3 10 0,4 15 4,4 1 4,11 6-2,8-3 5,7-3-3,9-3 4,2-9-5,0 1 13,22-1 10,13-4 18,10-5-18,5-2-24,0-3-38,6 0-67,0-22-99,-4-10-358</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11-25T08:10:42.641"/>
    </inkml:context>
    <inkml:brush xml:id="br0">
      <inkml:brushProperty name="width" value="0.05292" units="cm"/>
      <inkml:brushProperty name="height" value="0.05292" units="cm"/>
      <inkml:brushProperty name="color" value="#FF0000"/>
    </inkml:brush>
  </inkml:definitions>
  <inkml:trace contextRef="#ctx0" brushRef="#br0">6523 2462 210,'0'0'133,"0"0"-34,0 0-99,0 0 56,0 0 23,0 0-19,0 0-24,0 0-2,-2 5 13,2-5 8,0 0-13,0 0-1,2-19-6,10-8-34,3-8 0,6-7 1,1-9-2,5-3 2,-3 3-2,1 1 0,-7 7-2,-7 8 1,-9 9-4,-2 5 5,0 5 0,0 4-5,-7 0 4,-6 4-2,-1 2-1,4 2-1,0 4 3,4 0-4,-3 0 1,0 6-8,-2 21-3,-2 10 16,-6 15 0,0 9 32,3 0-11,7 4 2,3-5-6,2-2-3,4-8-3,0-6 4,0-2-8,6-9-5,5-6 0,2-4 3,3-7-5,2-6 0,8-5-9,15-5-34,17 0-25,15-1-69,-3-20-111,-13 1-197</inkml:trace>
  <inkml:trace contextRef="#ctx0" brushRef="#br0" timeOffset="2430.1129">7393 2392 157,'0'0'78,"0"0"-77,0 0 2,0 0 53,0 0-7,0 0-30,25-29 2,-25 29 21,0 0-12,0 0-1,0 0-6,0 0 5,0 0-11,0 0-15,0 0 9,0 0-7,-2 0-1,2 0-2,0 0 1,0 0 2,0 0 3,13 0 9,38 0 6,34 0 33,40-3-12,33-3-18,23-4-5,-1 0-2,-22 4-4,-37 2-11,-41 2 0,-36 2-3,-22 0 2,-10 0-2,-8 0 0,-4 0-2,0 0 0,5 0-8,2 0-55,4 0-120,3 0-154</inkml:trace>
  <inkml:trace contextRef="#ctx0" brushRef="#br0" timeOffset="3369.3491">7979 1925 184,'0'0'30,"0"0"-30,0 0 36,0 0 8,12-115-17,-12 99-8,0 4-8,0 3 19,-12 2-16,-16 7-3,-6 0-8,-15 12 20,-4 20-2,3 10 2,8 2 4,13-1-5,11-3-1,9-5-11,9 0-3,0-4-5,3-4 5,19-4 4,3-8 9,-2-7 2,0-8-1,0 0 8,1-14 18,3-24-7,4-12 0,-2-10-20,-3-14 9,-1-6-11,-5-2-14,-7 9-2,-2 18 1,-6 20-2,0 12 4,-5 6 4,0 7-6,0 2-1,0 6-2,0 0-4,0 2-9,0 0 3,0 0-2,0 0-8,0 0 6,0 0 14,0 0 4,0 0 0,0-2-3,-2 0 3,-3-1-2,2 1 1,2 2-2,1 0 3,0 0 5,0 0-6,0 0-3,0 0-8,0 13-14,-2 15 22,-4 11 0,0 10 34,2 6-8,2 4-1,2 0-7,0 2-9,0-6-3,0-9-2,8-4-4,10-4-34,5-4-40,-2-2 5,-2-4-16,-1-7-52,-5-10-69,3-11-102</inkml:trace>
  <inkml:trace contextRef="#ctx0" brushRef="#br0" timeOffset="3816.15">8178 1496 350,'0'0'109,"0"0"-54,0 0 4,0 0-28,0 0-28,0 0 0,87-55 3,-65 77-6,-8 14-5,-8 11-5,-6 1 8,0 4 2,-2 0 15,-11-4 1,-3-2-2,5-5-7,7-11-1,2-10-1,2-10-5,0-10 3,0 0 14,6-4 43,22-26 27,15-8-69,7-3-18,2 5-19,0 9-83,-5 6-99,-5 10-237</inkml:trace>
  <inkml:trace contextRef="#ctx0" brushRef="#br0" timeOffset="4341.4611">8712 1616 269,'0'0'126,"0"0"-95,0 0 23,0 0 10,0 0-43,0 0-21,0-15-17,-13 38 17,-5 12 4,3 8 21,4 6 0,4 5 16,7-4-21,0 0-10,0-8-5,7-10-2,6-6 5,3-12-7,-1-6 2,6-8-2,-2 0 8,8-13 12,-2-18-7,4-15-6,-2-12-2,-3-8-4,1-3-2,-6 5-1,-9 11-22,-3 6 9,-7 9 13,0 12 1,-19 2 0,-1 9 7,-2 5-5,0 6 0,-3 4-2,-2 0-2,-2 13 2,0 13 7,0 4 2,8 4 7,9-2-7,9 0 2,3-3-7,10-3 8,18-3 8,5 2-3,2-7-10,-4-5-7,0 0-44,1-13-73,-6 0-190</inkml:trace>
  <inkml:trace contextRef="#ctx0" brushRef="#br0" timeOffset="5768.3776">8024 3217 390,'0'0'66,"0"0"-37,0 0 51,0 0-32,0 0-34,0 0-14,0-65-7,0 45-4,0-2 9,0 0 2,0-4-4,0 2 3,-4 4-4,-14 6 3,-3 4 0,-2 8-2,-6 2 3,-9 0 1,-2 20 6,-3 14 3,-2 7 1,5 2 5,9 1-7,11-1-6,8-4-2,12-7-2,0-4 0,10-11 2,16-12 5,10-5-1,7-1 6,3-30-10,4-11 2,-6-10 0,-9-10 1,-4-7 2,-10 4-5,-7 2 0,-8 10 6,-4 15-2,-2 6 6,0 11 4,0 5 5,0 7-4,0 2-1,0 3-7,0 0-6,0-1-1,0 2 0,0-3 0,0 1 0,-2 0 2,2-2-2,0 4 4,0-3 8,0 3 3,0 0 5,0-1-8,0 0 2,0 0-6,0 2-4,0-1 3,0 3-4,0 0-3,0 5-22,0 19-7,0 12 25,0 8 3,0 4 2,0 5 1,0 1 6,0-3 0,0 0 1,0-7-7,0-8-2,7-4 4,3-11-2,6-9 1,4-9 3,7-3 6,13-3 5,7-29-1,4-9-9,-1-11-5,-13-8-2,-5-7-7,-8 0-16,-6 4 2,-10 9 10,-2 11 10,-6 11-8,0 11 8,0 4 1,-10 4-2,1 3-1,1 4-5,-2-1 3,4 4-3,1 1 5,3-1-1,0 3 4,2 0-7,-4 0-2,-5 15-14,-3 17 5,-3 8 18,1 8 0,1 2 20,4 4 7,2 4 0,3 1-11,4-4 0,0-6-8,0-11 1,22-6-4,5-8 2,7-8 1,8-8-8,5-8-20,7 0-34,-3-11-63,-2-21-165</inkml:trace>
  <inkml:trace contextRef="#ctx0" brushRef="#br0" timeOffset="5993.9591">8340 2869 498,'0'0'91,"0"0"-52,0 0 72,0 0-32,0 0-79,0 0-12,41-12-48,8 6-28,9-3 33,-2-3-89,-10-5-284</inkml:trace>
  <inkml:trace contextRef="#ctx0" brushRef="#br0" timeOffset="6351.6596">8731 2609 432,'0'0'155,"0"0"-98,0 0-26,0 0-20,0 0-11,0 0-6,118 20-1,-98 8-4,-9 4-6,-9 0-3,-2-1 3,0 1 6,-15-6 11,-1-3 12,5-9 11,4-6 3,7-8-5,0 0 24,0 0 47,7 0 2,31-18-24,9-4-67,10 0-3,-9 8-16,-22 4-35,-11 10-39,-15 0-86,0 0-189</inkml:trace>
  <inkml:trace contextRef="#ctx0" brushRef="#br0" timeOffset="8834.019">9966 2046 25,'0'0'64,"0"0"21,0 0-16,0 0 14,0 0-8,0 0-14,0 0-21,-4-17 3,4 11 0,-3 4 7,0 0-1,1 0-10,0 2-20,-1 0-16,2 0-3,-1 0-6,-1 0 1,3 0 0,0 0 3,0 0-16,11 0-2,20 4 9,19 4 11,8 0 3,2 1 2,-4-2 0,-10 0-5,-11 4-55,-12-5-45,-13 0-55,-10 0-111</inkml:trace>
  <inkml:trace contextRef="#ctx0" brushRef="#br0" timeOffset="9074.9017">9816 2484 61,'0'0'566,"0"0"-470,0 0-52,0 0 9,0 0-26,156-49-22,-89 46-1,0 3-4,-5 0-39,-4 0 6,-4 0-12,-5 0-14,-5 0-24,-1 0-52,-5 0-160</inkml:trace>
  <inkml:trace contextRef="#ctx0" brushRef="#br0" timeOffset="9495.5504">10795 2226 542,'0'0'107,"0"0"-40,0 0 31,0 0-18,0 0-52,120-23-25,-35 18-3,2-2 8,-7 4-8,-16 0-32,-12 3-68,-7 0-119,-5 0-279</inkml:trace>
  <inkml:trace contextRef="#ctx0" brushRef="#br0" timeOffset="10229.4178">11898 2259 95,'0'0'384,"0"0"-329,0 0-47,0 0 16,0 0-4,128-116-10,-111 92-10,-3 0-1,-5-4-9,-8-2-1,-1 4 11,0 3 1,-10 6-1,-13 5 14,-8 4-2,-9 8-6,-6 0-4,-5 5 0,8 18 9,3 0-3,13 6-8,7 0 0,10 3 0,10-1-3,0-6 3,0-7 0,24-4 0,4-10 2,6-4 3,4 0 9,-1 0-7,1-20-3,-3-6 3,-6-6-1,-4-1 1,-5 6 0,-4 2 6,-3 11 3,-6 6-2,-5 4 10,0 4-24,0 0-3,3 22-16,0 12 19,-3 7 0,-2 12 21,0 3-10,0 7 4,0 3-7,-7 0 0,-8-2-6,-1-6-2,-6-5-4,6-10-8,1-11-19,3-7 4,1-7 8,0-6 3,2-4 7,-2-6 9,-5-2 0,-1 0 9,-4 0 25,4-12 6,-1-7 17,5-4-6,5-5 0,8-11 1,0-9-18,17-1-27,24-6-5,13 3-2,13 2-2,7 6-42,1 6-37,-8 8-46,-13 9-92,-21 7-184</inkml:trace>
  <inkml:trace contextRef="#ctx0" brushRef="#br0" timeOffset="10769.8092">12478 2080 315,'0'0'107,"0"0"-56,0 0 21,0 0-13,0 0-13,0 0-7,38-66-11,-38 66-28,0 9-2,-4 23-21,-17 14 23,-1 6 58,-3 5-15,8-1-15,5-3-4,10 0-15,2-9-7,0-12 5,0-8-7,12-14-7,2-8-3,9-2 10,11-12 27,9-28-3,5-12-10,1-16-9,-2-10-5,-4-1-25,-9 4-1,-8 12 1,-17 13 10,-9 13 11,0 5 3,-21 13 1,-13 9-10,-7 10 10,-2 0 2,3 24 2,5 10-3,10 4-1,12-1 2,10-5 3,3-3 4,9-3 14,25-6 11,10-6 1,9-6 0,6-1-18,-6-7-17,-5 0-35,-9 0-50,-14 0-72,-14-12-229</inkml:trace>
  <inkml:trace contextRef="#ctx0" brushRef="#br0" timeOffset="13679.4292">5516 4459 129,'0'0'182,"0"0"-159,0 0 27,0 0-5,0 0-11,0 0 23,0 0-7,-11-1-10,11 1 1,13 0 2,31 0-5,31-2 5,22-5-30,17 1-1,-2 2-10,-18 2-2,-21 2-48,-22 0-22,-19 9-32,-26 6-74,-6 4-69</inkml:trace>
  <inkml:trace contextRef="#ctx0" brushRef="#br0" timeOffset="14136.1826">5690 4708 372,'0'0'160,"0"0"-88,0 0 9,0 0-48,0 0-18,0 0-2,125-26-10,-78 18 0,-9 0-1,-11-2-1,-8 0 0,-1-4 4,-5-5-4,1-8-1,-1-7-9,-1-4 0,-4-10-4,-1 3-11,-4 1 2,3 4 22,-6 12 1,0 6 5,0 8-2,0 5 7,-6 4-8,1 5-3,-2 0-1,5 0 0,2 0-1,0 0-8,0 5-9,0 15-14,0 12 24,2 6 5,23 3 4,11 5 5,5 2 5,0-1 4,-7 1-2,-11-2-6,-11-5-6,-11-6 0,-1-5-4,0 0-1,-19 0 5,-6-3 0,-4-4-5,8-11-118,7-12-204</inkml:trace>
  <inkml:trace contextRef="#ctx0" brushRef="#br0" timeOffset="14656.4816">7616 4809 409,'0'0'167,"0"0"-154,0 0 71,0 0-48,0 0-3,122 0-30,-19 0 0,24 0 21,9 0-15,0 0-3,-15 0-2,-25-4 1,-20-5-4,-26 1 3,-14 2 1,-16-1-5,-11 7 0,-7-3-1,-2 3-59,0 0-64,0-2-89,0-2-108</inkml:trace>
  <inkml:trace contextRef="#ctx0" brushRef="#br0" timeOffset="15343.7617">8403 4345 166,'0'0'82,"0"0"16,0 0-43,0 0 25,0 0-15,0 0-44,-118-49-13,66 49 13,-3 23 10,8 9 2,11 5-11,9 2-5,17 4-1,4-7-13,6-3 1,0-6-2,21-9 6,3-10-2,3-8 14,4 0 20,3-17-12,9-15 2,-2-9-11,-3-10-8,-9-7 0,-8-4-11,-13 1-3,-5 2-25,-3 11-7,0 12 8,0 8 12,0 10 11,0 3-2,-5 9 6,3 5 2,2-1 3,0 0 10,0-1-3,0 3-3,0 0 2,0 0-2,0 0-4,-2 0-5,0 0-2,2 0-5,-2 0 0,2 0 4,0 0 1,-3 0 2,3 0 5,0 0 1,0 7-6,0 12-7,-3 13 7,3 7 17,0 3 17,0 0 1,0 2-11,0-2-8,16-2-6,1 1-5,-2-6-5,-1-3-3,-6 0-68,1-3-85,-3-14-45,4-12-154</inkml:trace>
  <inkml:trace contextRef="#ctx0" brushRef="#br0" timeOffset="15690.6098">8525 3958 426,'0'0'50,"0"0"-37,0 0 18,0 0-4,0 0-7,114-42-11,-80 72 0,-8 12-6,-7 4-3,-15 4 0,-4 0 0,0-7 0,0-5 16,0-6-3,-7-9-8,4-9 11,3-9-5,0-5 2,0 0 21,3 0 42,29-14-20,8-11-56,7 0-80,3 3 11,-4 4-104,-11 4-202</inkml:trace>
  <inkml:trace contextRef="#ctx0" brushRef="#br0" timeOffset="16123.4039">9116 4042 342,'0'0'90,"0"0"-37,0 0 37,0 0-12,0 0-44,0 0-34,0-10-30,0 37 30,-2 9 0,-14 8 44,8-1-13,1-2-7,3-3-12,4-8 0,0-5-8,9-10 0,13-7-1,7-8 1,4 0 2,-1-14 2,-1-15-5,-10-14 3,-5-11-6,0-6-14,-7-5-25,0 5 15,-3 13 19,-6 10 5,0 9-7,-2 10 2,-31 6 3,-11 10 2,-6 2 4,1 0 11,9 10 5,13 8-6,12 2-5,5 0-9,10 4 10,0 1-9,14-2 9,28 1 25,19-3-10,6-5-4,9-4-21,-11-4-82,-6-8-128,-9 0-367</inkml:trace>
  <inkml:trace contextRef="#ctx0" brushRef="#br0" timeOffset="16823.6944">8207 4784 54,'0'0'253,"0"0"-208,120-6 40,-44 6-20,14 0-15,10 0-27,0 0-17,-11 0-2,-11 4-4,-14-2-3,-13 1-12,-11-3 10,-17 0 4,-9 0-8,-7 0-8,-5 1-5,6 6-41,-2-2-41,4 4-37</inkml:trace>
  <inkml:trace contextRef="#ctx0" brushRef="#br0" timeOffset="18029.6328">8421 5581 321,'0'0'210,"0"0"-139,0 0-60,0 0 29,0 0-14,0 0-16,-2 5-3,2-5 11,0 0-2,0 0-8,4 0-2,-2-10 2,0-2-6,1-2-1,-3-2-1,0-2-7,0 4 0,0 0 7,0 2 0,-7 6 0,-11 0-3,-9 6-6,-13 0 3,-8 10 1,-2 15 5,2 1 15,8 6 1,14-3 7,7 0-17,9-2-6,10-1-2,0-2-3,10-1 5,18-5 6,6-6-2,-2-7 0,-7-5 9,-4 0 6,-3 0-6,-3-12 1,6-14-10,-1-11-4,-1-14-13,4-9-8,-3-8-7,-5-4-12,4 4 18,-6 1-3,3 11 25,-1 8-4,1 10 8,-3 10 9,-7 6 2,-6 10 3,0 8 5,0 4-7,0 0-16,0 0-7,0 0-7,-10 0-3,-11 14 13,2 6 0,-4 6 4,7 6-5,1 6-2,1 10 7,3 5 4,5 3 20,4 2 2,2-2 2,0-1-14,0-9 1,10-7 1,9-8-7,0-11-2,1-6-2,5-9 5,6-5 9,7 0 10,9-19-11,6-23-18,3-18-5,-7-11-10,-2-8-12,-13 6-10,-10 11 17,-4 7 19,-11 13-17,-7 8-8,-2 4 5,0 6 2,0 6 8,-2 8-12,-7 4 13,5 6 5,-1 0 2,1 0-4,-3 0-5,-2 4 8,5-2 0,-1 0 3,5-2 1,0 0 0,0 3 1,0 2-1,0 11 0,0 9 4,0 10 20,0 9 2,0 2 9,-6 3-1,-2-1-1,4 1 0,2 0-4,2-1-11,0-8-11,0-10-4,16-9 1,4-9-4,6-7-4,10-5-67,11 0-22,9-22-108,-5-15-308</inkml:trace>
  <inkml:trace contextRef="#ctx0" brushRef="#br0" timeOffset="18271.4842">8778 5322 368,'0'0'166,"0"0"-112,0 0-7,0 0-24,0 0-21,140-34-2,-89 25-18,-7 4-72,-7-3-122</inkml:trace>
  <inkml:trace contextRef="#ctx0" brushRef="#br0" timeOffset="18630.0025">9112 4941 432,'0'0'113,"0"0"-76,0 0-5,0 0-31,0 0-1,0 0 0,125 96 2,-112-58-2,-7-4-4,-6 4 0,0-3 4,-2-8 7,-11-1 12,3-5 1,0-7-3,8-9 0,2-2-7,0-3 23,0 0 29,6 0-3,25-4-15,15-9-39,-2-1-5,1 5-31,-10 2-72,-8-3-116,-6 9-314</inkml:trace>
  <inkml:trace contextRef="#ctx0" brushRef="#br0" timeOffset="19326.9712">10014 4743 381,'0'0'214,"0"0"-124,0 0-61,0 0 69,0 0-39,0 0-59,108 0 0,-17 0-2,11 0 1,-3 0-6,-23 0-8,-25-1-31,-24 1-33,-16 0-33,-11 0-116,-9 0-61</inkml:trace>
  <inkml:trace contextRef="#ctx0" brushRef="#br0" timeOffset="19552.8337">10213 4570 446,'0'0'140,"0"0"-73,0 0 49,0 0-7,0 0-91,0 0-18,5 14-14,7 18 14,5 11 40,1-2-2,-5 5-15,-1 3-13,-2 1-10,-3 9-30,-4 2-140,7-9-128</inkml:trace>
  <inkml:trace contextRef="#ctx0" brushRef="#br0" timeOffset="20034.3689">11241 4700 498,'0'0'103,"0"0"-65,0 0 60,0 0-4,0 0-94,169-8-6,-51 8-11,14 0-4,6 0 5,-7 0 14,-5 0 1,-20 0 0,-21-4 1,-25-6 8,-26 3-3,-21 7 0,-13-5-5,-2 3-85,-34-3-294</inkml:trace>
  <inkml:trace contextRef="#ctx0" brushRef="#br0" timeOffset="20886.052">11781 4004 28,'0'0'291,"0"0"-219,0 0-10,0 0 26,0 0-30,0 0-19,-8-74-19,1 70-20,-3-1-1,-6 5-1,-11 0-4,-8 0 1,-5 0 5,-3 21 0,3 7 4,4 6 5,7-1 4,7-4-2,9-3-2,6-8-9,7 1-2,0-7 2,17-7 0,19-5 4,11 0 11,5-14-12,-6-13-3,-1-7-8,-10-7-4,-5 4 7,-8 11-15,-9 5 20,-2 9 8,-9 4-2,0 3 1,2 2 6,-4 3 5,0 0-2,0 0-13,0 0-3,0 0-3,0 0 2,0 0 1,0 0 0,0 0 0,0 8-2,0 14 2,0 10 10,0 11 7,0 7 5,0 6-3,0 6 3,0 4-7,0 2-4,0-2-9,-10 1 2,-1-11-4,-3-8-7,-1-12-27,-3-14 2,-4-8-3,-4-12 7,-6-2 20,-5-11 8,5-22 4,3-16 6,11-6-6,7-6 32,11 2-10,0 7 26,13 3-8,27 7-2,18 6-32,19 10-10,14 8-38,5 10-41,-9 2-102,-23 4-384</inkml:trace>
  <inkml:trace contextRef="#ctx0" brushRef="#br0" timeOffset="21434.7381">11698 5322 597,'0'0'126,"0"0"-108,0 0 93,0 0-35,0 0-66,0 0-10,33-33 0,-6 5-6,2-8-1,4-12 1,-3-8 0,-4-10 5,-6-4-3,-4 8-10,-5 7 10,-5 18 3,-1 15 1,-5 5 1,0 12 9,0 5 8,0 0 0,0 0-18,0 11-18,-17 19 6,-9 13 12,0 9 39,4 6-3,10 0-3,6 2-6,6-4-11,0-5-4,0-12-7,4-6-5,5-11-33,11-6-56,11-16-78,17 0-116</inkml:trace>
  <inkml:trace contextRef="#ctx0" brushRef="#br0" timeOffset="22230.0682">12848 4383 268,'0'0'97,"0"0"-71,0 0-9,0 0 69,-116 137-15,81-77-7,6 0-30,8-4-4,13-6-9,8-8-17,0-9 4,15-9 2,9-13-1,5-4 11,9-7 18,7-3-4,4-23-16,2-13-9,-6-13 0,-3-7-9,-2-9-3,-9 2-8,-8 5-12,-17 9 12,-6 15 3,-10 2 2,-28 7 6,-10 8-1,-5 10 2,0 10-1,-3 0 1,3 9 4,5 14 14,10 5 1,14-2-3,8 4-1,16-4 10,0 0-15,9-2 12,27-3 12,19-5-3,12-6-17,7-6-15,0-4-46,-14 0-74,-15-21-89,-14-2-200</inkml:trace>
  <inkml:trace contextRef="#ctx0" brushRef="#br0" timeOffset="24531.6856">13983 4552 192,'0'0'133,"0"0"-93,0 0-33,0 0 34,0 0-13,0 0-21,0 0-5,0 0 4,0 0 30,0 0 11,0 0-14,0 0-1,0 0-4,0 0-9,0 0-3,0 0-3,0 0-1,0 0-1,-5 0-8,-3 0 1,0 0-4,1 0 1,3 0-1,4 0 1,0 0 13,0 0 15,0 0 16,3 0-16,30-2-27,21 2-2,14 0 0,7 0 0,-15 0-14,-14 0-43,-20 14-46,-16 4-92,-10 0-138</inkml:trace>
  <inkml:trace contextRef="#ctx0" brushRef="#br0" timeOffset="24704.5769">13991 4831 515,'0'0'179,"0"0"-142,0 0 20,0 0 14,0 0-62,181-17-5,-111 13-4,-2 4-55,-3 0-62,-5 0-128</inkml:trace>
  <inkml:trace contextRef="#ctx0" brushRef="#br0" timeOffset="43781.4249">14825 4361 35,'0'0'24,"0"0"124,0 0-120,0 0-27,0 0 2,0 0-3,0 0-23,0 0-5,42-22 21,-42 22 7,0 0 0,0 0 7,0 0 43,0 0 20,0-2 6,0 0-21,0-2-27,0 1-3,0 0-5,0 1-5,0-2 0,0 2 6,0 1 5,0 1-5,0 0-13,0-3-1,0 3-3,0-2-3,0 0 1,0-2 0,0 0 1,0-1 4,0-2 7,0-1-2,0 0-9,0 2 1,-2 0-4,0 2 0,0 2 0,2 2 0,-3 0 0,-3 0-6,-3 0-1,-9 18 7,-4 5 3,-3 9 4,-5-3 8,7 5-4,3-2-10,0 4 6,2 2 10,4-1-8,8-4-7,4 1 2,0-1 1,2-1-4,0-2 3,0-4 0,2-2-1,4-6 3,5 0-2,3-4 2,-1-1-1,6-1 3,3-2-3,-1-5 1,4 0 0,0-1 1,-3-4 2,1 0-3,-8 0-3,-2 0 0,-1 0 0,-6 0 2,0-3-1,4-5 6,-1-2-2,2-5-6,-2-6 6,0-6-1,6-5-2,-1-6-4,-1-1-1,3 0 4,-5 6-4,-1 1 0,0 0 0,-3 1 2,-3 4 4,-2 4-2,-2 4-3,0 3 7,0 5-5,0 1 6,0-2-9,0 2 6,0-2-5,0-2-1,-2 0 3,-2 0-2,-1 0-1,5 4 0,-2 2 5,2 4 3,-2 1 3,2 3-6,-2-1-5,-4 1-3,0-2-2,-4-2 2,0 2 3,-1 0-1,4-1 1,3 3 0,2-1 0,2 1 0,0 0-30,0 0-25,0 0-14,0 0-40,0 0-46,0 4-58,4 2-23</inkml:trace>
  <inkml:trace contextRef="#ctx0" brushRef="#br0" timeOffset="44511.5898">14890 4345 57,'0'0'34,"0"0"-16,0 0 57,0 0 4,0 0-22,0 0-17,-2-17-16,2 17 0,0 0-3,0 0 6,0-3-5,0 1-5,0 0-4,0-2 4,0 0-3,0 0-5,4 0-2,2 0-2,4-1 0,-1 2 3,-1-1 2,1-1-1,3-2 0,-4 3 17,3-2 0,3 0-15,-1 2-9,3-3-2,-5 4 4,3-1-3,-5 2 0,-7 2 4,-2 0 7,0 0-4,0 0-8,0 0 0,0 0-24,2 0-63,0 8 0,4 6-62,4-6-70</inkml:trace>
  <inkml:trace contextRef="#ctx0" brushRef="#br0" timeOffset="47968.6466">7445 3976 68,'0'0'30,"0"0"-12,0 0 20,0 0 8,0 0-8,0 0-7,0 0 18,0-42 5,0 40-34,0 0-4,0 0-5,0 0-7,0-3 1,0 0-1,0-2 3,0 2 9,0 1 12,-2 0-9,-1 3-7,0-5-8,1 1-3,-4-1-1,4 0 0,-6-3 1,5 0 0,3-2 0,-2-1 4,2 5-5,-4-3 1,4 3 11,-1 0-10,1 0 0,0 6-1,0-2 1,0 3-2,0 0-1,0 0-1,0 0-3,0 0-6,0 0-1,0 9 4,0 10 5,0 12-3,0 9 6,0 10 7,7 11 14,-1 4-16,-1 10 7,-1 1-2,-4 5 5,0 0-9,0 0 2,0 4 1,0 4 7,0 9 11,-2 5 2,-5-4-19,1-8 12,-4-10-18,3-6-2,3 0 0,2-4 0,2-1 7,-2-5-1,2-3-4,-4-3 2,2-1-1,-1-2 9,3-4-12,-2 0 15,2-2-4,-5 1-3,1-2 10,-1-3-17,-3 0-3,-1 3 1,-3-6-1,4 2 3,1-6 5,0-2 0,1-9 12,5-8-7,1-6-12,0-2-1,0-2 1,0 1 0,0-2-1,0-4 1,0-3 0,0-2 4,0 0-1,-2 0-2,0 0-2,-3 0-26,-5-19-31,-6-20-40,-7-24-196</inkml:trace>
  <inkml:trace contextRef="#ctx0" brushRef="#br0" timeOffset="49625.4952">7516 4034 7,'0'0'30,"0"0"-17,0 0 13,0 0 29,0 0 1,0 0-20,-34 3 3,34-3 25,0 0 2,0 0-21,0 0-14,0 0-25,0-3-1,0-8-4,-4-4-1,2-1 0,-4-4 3,2 3-3,0-4 0,0 3-1,-3 2 1,-1 4 0,-2-1-3,4 8 2,3-2-1,-2 7 2,4 0 3,1-3 3,-2 3 5,2-2-1,0 0 0,0 0 1,0-1 0,0 2-2,0-1 9,0 2-4,0 0-6,0-2-2,0 2-3,8 0-3,15-4-3,15 2 3,13-1 3,16-3 2,13 3 4,16 0 3,11 0-5,13-3-1,9-5-3,3-1 1,-1 1-3,-6-1-1,-9-1 2,-8 3 1,-2-2-2,0 1 0,4-1 0,6-2 5,1 4 1,-2 2 1,4 4 6,1-1 1,1 5-8,-2 0-5,-6-4 0,-7 3 0,-6-3 0,-2-3-1,-2 2-1,-5 3 1,-4-3 0,3 3-1,5-1 2,13-4 4,10 0-2,2 0-2,3 3-2,-3 0 6,-1 4-1,-1 0-1,-10 0-2,-10 0 1,-13-4-1,-11 0 1,-11 0 4,-13 2 8,2-1-9,2 0-5,4 1 0,8-4-1,5 2 1,8 0 1,5-2 0,8 5-2,0-5 0,-3 5 0,-3-3 0,-4 0-1,8-1 1,3 2 0,5 3 0,1-2 0,3 2 1,-2 0-2,3-2 1,4 0 0,5 2-3,2 0 0,-6 0 1,-7 0-1,-19 0 1,-12 0 2,-14 0 2,5 0 0,5 0-2,5-3 3,2-2-1,-3 1 4,-6 2 0,-4 2-4,5 0-1,4 0-1,-5 2-2,-8 4 1,-16-3-3,-15 2 3,-7-3 1,3 0 0,8-2 0,10 3 0,3-3-1,3 0 1,4 0 0,6 0 0,6 3 1,5-1-1,6 0 0,1-2-1,3 2 0,-9-2 1,-9 2 0,-11 0-2,-12 2 0,-5-1-1,-6-2 0,-7 3-1,-1 0-12,0 1 5,4-2 0,9 3 4,9-3 7,2 4 2,0-2-2,-13-4-2,-12 1 2,-8 0-2,-7-2-11,0 0-31,0 0 5,0 0 4,0 0 2,0 0 1,0 0 11,0 3 4,-2 2-14,-12 3-33,-3-2-178</inkml:trace>
  <inkml:trace contextRef="#ctx0" brushRef="#br0" timeOffset="50239.5922">16000 3633 3,'0'0'357,"0"0"-297,0 0-40,0 0 52,0 0-22,0 0-20,20-9-23,-7 6-5,3-1-2,-2 2 10,-1 2 3,-2 0-3,-2 0-10,0 9-5,4 15 1,1 12 2,-1 7 2,1 18 2,-4 14 11,-3 10 0,-5 12 9,-2 0-3,0 2-11,0-5 2,0-2-1,-5-2 18,1-3-10,-2 0 5,-5-3-12,-3-1-7,0 4 0,6-7 7,-1-10-7,5-3 4,-1-13-6,-1-4 1,-3-4 4,4-4 0,0-4 1,1-4-4,0 2 3,2-4 1,-6-1-3,6-6 1,-4-1-5,1-6 0,3-4 4,-2-3-3,4-8 1,-3-1 1,3-2 3,0 0 1,0 0 0,0-2-7,-5-22-23,3-13-71,0-11-165</inkml:trace>
  <inkml:trace contextRef="#ctx0" brushRef="#br0" timeOffset="52009.455">7416 6454 44,'0'0'232,"0"0"-150,0 0-66,0 0-16,0 0 2,0 0 16,21-27 11,-21 27-22,0 0-7,0 0-2,0 0 1,0 0-2,0 0 3,0 0 3,0 0-2,0 0 0,0 0-1,0 0-3,0 0 0,0 0 3,0 0 1,0 0 1,0 0-2,3 0 2,0 0-1,7 0 5,17 0 20,13 0 14,20-4-3,14-5-5,12 2-5,20-1 4,8 0-10,13-2-6,2 1-10,-2 2-2,-1 0-2,-5-1 0,-9 0 0,-9-1-1,-5 0 2,-3-1 0,10-2-2,4-2 1,10 1 0,3 2 4,7 3 4,8 6 0,2 0-5,2 2-3,-5-2 0,-12-2-1,-10-2 1,-16 2 0,-8 2 1,1 2 0,8-2-2,9 2 1,6-3-1,-4 0 0,-6 1 2,-4-2-2,1 1 2,8 0-1,7 1-1,4-2 1,5-1-1,0 5 0,-3-3 2,-5-1-2,-12-1 0,-9 2 5,-9 3-5,-8-2 0,-2 0 0,-4 0 0,3-2 2,-3-3-2,3 2 0,-2-2 2,-1 4-2,5 1 0,1 0 0,7 2 2,1-2-4,0 2 4,-4 0-1,-6-5 2,-7 2 1,-6-1 20,-3-4-3,-6 2 1,-4-2-9,1 2 0,-3-3-5,-1 4-3,10-4 2,9 0-3,12 3-1,8-2-3,1-3 0,-5 4 0,-18-1 1,-12-1-1,-10 4 7,-10-3-4,1 1 6,-4 4 3,-5-4-2,1 3-8,2-1-1,6 0-1,7 1 0,9 2-8,5 2-9,-1-1-1,1-2 6,-1-2 10,-5 1 2,0-3 1,-9 6 0,-11-4-1,-11 5 1,-9-2 4,-7 2 3,-2 0 3,0 0 1,0 0-10,0 0 1,0 0-3,0 0-3,0 0 1,0 0-11,0 0-11,0 0-4,0 0-7,0 0-20,0 0-4,0 0 4,0 0-8,0 0-24,-2 0-48,-11 0-153</inkml:trace>
  <inkml:trace contextRef="#ctx0" brushRef="#br0" timeOffset="53441.651">5235 7455 57,'0'0'93,"0"0"-79,0 0 0,0 0 30,0 0 11,0 0-6,-2 3 4,2-3 10,0 0 2,0 0-16,0 0-12,2 0-22,24 0-3,17 0 2,22 0-12,11 0 5,2 0 0,0 0-7,-9 0 0,-11 0-9,-9 0-46,-15 3-50,-17 7-61,-14 4-26</inkml:trace>
  <inkml:trace contextRef="#ctx0" brushRef="#br0" timeOffset="53951.3829">5323 7732 135,'0'0'119,"0"0"-20,0 0-15,0 0-32,0 0-23,0 0-15,6 0-14,30 0 0,11 0 0,2 0 3,4-3 1,-6 2-4,-7-3-3,-4-5-1,-3 0-10,-6-6-2,-5-2 10,-7-3 3,-7-6 1,-8-10-6,0-4 4,0-10 3,-10 0-1,-5 4 2,-3 5 17,5 13 39,1 10-12,0 4 4,5 5-33,0 4-14,0 3 0,7 0 0,0 2-1,0 0-4,0 0-10,1 0-2,23 16 1,9 9 15,8 12 3,-4 4-3,-5 10 0,-10 3 1,-10 2 0,-7 2 1,-5-6-1,0-3 3,0-3 1,-25 1 0,-6 1-1,-13-2-4,-5-5-57,5-12-100,15-23-208</inkml:trace>
  <inkml:trace contextRef="#ctx0" brushRef="#br0" timeOffset="65331.3253">8604 7429 173,'0'0'32,"0"0"33,0 0-40,0 0 51,0 0-5,0 0-35,0 0-27,-30-78-1,22 72-2,-5 0-2,1 4-1,-10 2 3,-11 0 1,-17 0 4,-10 20 4,-5 9 4,-1 0 10,10 5 11,14 2-5,13 0-25,13 0 9,16-1-7,0-2-7,12-1 2,23-7 1,7-11-6,10-14 7,-2 0-3,2-18 8,-5-22-7,-6-12 4,-7-9 0,-8-7 11,-5 0-9,-8-2-5,1 8 2,-3 8-2,-4 8 5,0 7-3,-3 11-4,-4 7-5,3 0 0,-3 7 7,0 2 2,0 6-9,0 4 0,0-1 2,0 3-2,0 0 0,0 0-1,0 0 0,0 0 0,0 0 2,0 0-1,0 0 1,0 0-2,0 11-3,-11 12 3,-5 12 3,3 12 11,-3 7 5,5 8-8,3 0 1,3 2-1,5-6-9,0-6 2,3-3 1,15-12-2,1-6-2,-6-9 0,0-8-1,1-1-19,3-13-56,10 0-64,9-12-175</inkml:trace>
  <inkml:trace contextRef="#ctx0" brushRef="#br0" timeOffset="65751.6844">8770 6888 509,'0'0'121,"0"0"-98,0 0 56,0 0 10,0 0-83,0 0-6,97 12-3,-59 24 3,-8 6 7,-12 0-2,-8-2-3,-10-1-2,0-4 1,0-5-1,-14-4 5,0-4 13,4-7-1,7-7 0,1-3-5,2-2-5,0-3-2,0 0 0,0 0-1,4 2-1,27-2-3,17 0 0,12 0 0,7 0-42,-9-10-51,-9-6-79,-11-8-13,-9 0-214</inkml:trace>
  <inkml:trace contextRef="#ctx0" brushRef="#br0" timeOffset="66165.6164">9379 7045 153,'0'0'255,"0"0"-155,0 0-18,0 0 2,0 0-57,0 0-24,10 29 16,-10 14 36,-5 4-7,-9 8-17,1 3-17,2 0-8,8-4-4,3-8-2,0-11 0,14-13-13,11-17-7,10-5-5,3-4 4,6-31-6,-1-8 19,-5-7 7,-5-2 1,-6 0 3,-9 6 10,-11 2-2,-7 4-9,0 5 0,-31 5-2,-14 12-6,-13 10 5,-6 8 1,3 0 16,10 6 24,20 10-16,14 4-11,16 4 0,1 4-2,0 6 6,21-2-1,14-3-4,10-8-1,12-6 2,6-10-13,8-5-15,-4-14-159,-13-23-228</inkml:trace>
  <inkml:trace contextRef="#ctx0" brushRef="#br0" timeOffset="66757.2959">7587 8117 630,'0'0'137,"0"0"-79,0 0-39,212-39 6,-51 19 8,31 5 0,19 1-2,-4 5-10,-13 6-10,-24 3-3,-33 0-6,-32-2 0,-38 2-2,-29 0 2,-24 0-2,-12 0-3,-2 0-13,0 0-9,0 0-31,0 0-25,2 12 4,1 6-60,-3-5-92</inkml:trace>
  <inkml:trace contextRef="#ctx0" brushRef="#br0" timeOffset="67761.1392">8412 8853 480,'0'0'81,"0"0"-34,0 0 32,0 0 30,0 0-92,0 0-17,53-80-5,-41 46-8,-10 2-18,-2 1-7,0 7 20,-5 4 16,-21 8-2,-13 9 4,-9 3 5,-6 0 26,-4 19 8,7 13-5,8 5 0,17-2-4,11 4-17,15-2-10,0 2 3,15-5 3,14-4-5,0-14 3,0-7-6,-5-9 9,5 0-1,3-26 3,7-23-3,4-11-9,-1-10 0,-8-8-10,-10-1 2,-9 8-7,-7 13-14,-6 15 29,0 14 0,-2 9-12,0 15 12,0 0 5,0 5-4,0 0-1,0 0-10,0 0-2,0 0-1,0 3 6,0 3 7,-6-1 2,-2 2-1,5-5 5,2-2 8,1 0-1,0 2-1,0 0-5,0 8-7,0 8-3,-2 8 3,2 12 5,0 10 10,0 0-3,0 3-2,0-5 1,16-2 2,8-4-6,3-8 1,2-9-4,-1-6 4,2-11 2,-6-3 1,1-3 0,2-12 3,4-25-1,2-11-13,3-15-2,-1-9-11,-3-6 0,-10-1-41,-6 1-6,-6 18 47,-5 16 7,-5 15-12,0 9 18,0 11 4,0 5-4,-5 3 0,0-2 2,0 3-1,2 0-1,3 0-2,-2 8 1,-7 22 1,-4 18 1,-1 15 20,4 11-8,0 0 8,6-4 5,2 0-14,2-5-5,0-9 6,0-8-7,11-8 0,13-12-5,8-12 5,14-11-6,6-5-3,0-26-133,-1-20-121,-11-10-338</inkml:trace>
  <inkml:trace contextRef="#ctx0" brushRef="#br0" timeOffset="67951.0367">8889 8506 732,'0'0'120,"0"0"-107,0 0 28,0 0-41,161-32-40,-79 11-79,-8 7-141</inkml:trace>
  <inkml:trace contextRef="#ctx0" brushRef="#br0" timeOffset="68257.2561">9196 8207 542,'0'0'194,"0"0"-152,0 0 11,0 0 0,0 0-53,126-32-2,-107 62-6,-7 7-3,-10 7 8,-2-1-1,0 2 3,-12-5 2,0-13-1,-3-10 1,9-7 2,3-8 0,3-2 5,0 0 15,0 0 10,15-5 2,27-14-35,16-9-14,9 0-105,-8-1-67,-7 4-196</inkml:trace>
  <inkml:trace contextRef="#ctx0" brushRef="#br0" timeOffset="68753.4194">10200 7726 463,'0'0'207,"0"0"-167,0 0-24,0 0 45,0 0-29,0 0-14,191 20-8,-84-12 8,-3-1-4,-18-4-11,-25-1-3,-19 2-56,-18-2-85,-19-2-124</inkml:trace>
  <inkml:trace contextRef="#ctx0" brushRef="#br0" timeOffset="68979.2824">10483 7553 709,'0'0'126,"0"0"-60,0 0 8,0 0-24,0 0-50,0 0-18,-2 41 2,2 10 16,6 7 7,7 0 2,-1 5 4,-1 1-13,1-2-60,-6-12-194</inkml:trace>
  <inkml:trace contextRef="#ctx0" brushRef="#br0" timeOffset="69740.9093">11461 7429 403,'0'0'213,"0"0"-149,0 0-14,0 0 4,0 0-54,0 0 10,-22 91 6,2-44 28,2 4-17,7-3-10,6-6-7,5-1-3,0-8-2,8-5 6,7-8-11,-1-10-3,1-6-28,1-4 6,5-2 12,8-26-6,8-12-11,-4-10 6,-2 6 0,-6 9 24,-10 12 5,-6 15 30,-7 8 9,5 0-17,2 1-18,6 17-8,8 6 24,-3 5-6,5-3-16,2 0 6,-2-8-5,5-4 2,-4-9 4,1-5-5,-4 0 2,-1-5 1,-2-21 3,-2-12-5,-5-11 5,-7-4-1,-6 2 13,0 5-12,-4 13 14,-20 6 8,-5 7-22,-2 4-11,2 5-1,7 6-3,3 5-12,3 0-45,1 0-98,7 0-82,8 5-261</inkml:trace>
  <inkml:trace contextRef="#ctx0" brushRef="#br0" timeOffset="70048.7194">12010 7064 534,'0'0'123,"0"0"-91,0 0 11,114 0-17,-72 28-12,-5 11-8,-8 3-5,-13 2-1,-11-4 1,-5-2-1,0-5 0,0-14-2,0-5 2,-2-8 0,-3-4 2,5-2 24,0 0 38,0 0 8,0 0-13,27-18-26,8-5-33,8 0-18,0 5-45,-6 6-95,-9 4-118</inkml:trace>
  <inkml:trace contextRef="#ctx0" brushRef="#br0" timeOffset="72680.6484">12810 7386 124,'0'0'248,"0"0"-243,0 0-5,0 0 0,0 0 13,0 0 4,20-44 8,-16 35 6,1-3 27,-4 2-9,3 2-10,-2 1-5,-2 4-5,0-1-4,0 4 1,0 0-4,0 0-22,0 13-4,-2 20-4,-12 15 8,1 8 29,3 4-10,8 1-6,2-6-5,2-4-4,19-5 1,4-12-3,-1-8 4,-2-12-5,3-10 1,4-4 5,6-12 1,10-30 1,9-16-7,8-12 1,-1-10 0,-9 1-3,-13 7-9,-15 8-3,-16 14 10,-8 11-12,-1 10 14,-28 7 2,-10 6-2,-7 5 0,1 11-1,3 0 1,7 3 9,3 21-3,8 3 5,5 4 0,11-1-1,8-2 0,0-2-1,4-4 6,14-5-3,5-2 2,0-5-4,4-3-2,9-2-1,9-1-7,8-2-15,6-2-70,3 0-73,-11 0-157</inkml:trace>
  <inkml:trace contextRef="#ctx0" brushRef="#br0" timeOffset="73305.3164">13849 7395 321,'0'0'330,"0"0"-235,0 0-15,0 0 25,0 0-27,0 0-43,0 0-21,53 8-11,5-8 3,10 0-6,-6 0 0,-14 0-36,-12 0-57,-11 0-73,-11 0-104</inkml:trace>
  <inkml:trace contextRef="#ctx0" brushRef="#br0" timeOffset="73477.4144">13900 7680 518,'0'0'162,"0"0"-66,0 0-8,0 0-5,0 0-39,0 0-29,115 3-6,-23-3-9,6-5-72,-7-9-86,-12-5-162</inkml:trace>
  <inkml:trace contextRef="#ctx0" brushRef="#br0" timeOffset="73843.6187">14708 7204 570,'0'0'285,"0"0"-252,0 0-29,0 0-4,0 0 5,-55 103-4,22-41 16,8 2-7,10 0-7,13-4 2,2-7-3,15-9 2,19-15-4,9-9-2,3-17 2,1-3 10,1-6 2,2-24 2,-2-8 14,-3-8 18,-7-8-15,-11 1-22,-17 3 0,-10 4-6,-14 3-2,-28 6 1,-8 9-2,-3 9-5,4 10-9,6 9-31,8 0-55,10 2-32,15 7-135</inkml:trace>
  <inkml:trace contextRef="#ctx0" brushRef="#br0" timeOffset="75209.0004">12596 9705 339,'0'0'146,"0"0"-46,0 0-62,0 0-20,0 0-2,0 0 20,-61 135 40,40-80-28,1-2-32,11-7-5,7-2-3,2-2-4,0-4 2,21-4 2,4-8-1,2-8-7,0-7-4,2-11-13,2 0-11,4-22 0,1-19 6,-3-5-8,-6 4 26,-11 14 4,-7 11 24,-9 14 22,0 1-8,4 2-18,3 0-20,7 25-15,6 6 15,2 5 8,4-2-2,6-4-3,3-6 4,-3-10 0,4-9-7,-10-5 1,-4 0-1,-1-23 7,-9-15 3,0-14 2,-3-8 7,-9-4 17,0 3 4,0 10-14,-16 10-10,-6 7 0,-5 9-12,1 7-4,-1 1-4,6 10-1,8 4-10,7 3-46,6 0-83,0 0-108,8-4-286</inkml:trace>
  <inkml:trace contextRef="#ctx0" brushRef="#br0" timeOffset="75523.6967">13075 9390 596,'0'0'36,"0"0"-23,0 0-1,0 0 33,123-39 7,-89 58-31,-4 22-21,-14 5-3,-9 5 3,-7 0 3,0-7-2,-3-6 0,-9-8 0,-2-10-1,5-8 2,7-6 3,2-6 2,0 0 18,2-8 37,38-18 5,22 0-44,19-1-22,-4 10-2,-11 9-23,-18 6-100,-17 2-127</inkml:trace>
  <inkml:trace contextRef="#ctx0" brushRef="#br0" timeOffset="75975.056">14174 9731 407,'0'0'483,"0"0"-417,0 0-49,0 0 20,0 0 11,0 0-48,54-42-8,-1 35-8,14 7 3,1 0-38,-7 0-68,-16 9-29,-20 7-135</inkml:trace>
  <inkml:trace contextRef="#ctx0" brushRef="#br0" timeOffset="76161.9384">14190 10004 379,'0'0'195,"0"0"-99,0 0 9,0 0-11,0 0-28,0 0-39,69 4-11,7-4-3,22 0-13,2-6-24,-6-6-98,-18-4-107,-22 2-355</inkml:trace>
  <inkml:trace contextRef="#ctx0" brushRef="#br0" timeOffset="76665.1159">15243 9823 485,'0'0'103,"0"0"-97,0 0 1,0 0 21,0 0 32,0 0-38,153 9-15,-48-9 20,17 0 6,15 0-20,2 0-9,2 0 1,-25 0-3,-22 0-1,-32-2 13,-31-3-5,-15 1 0,-14 2-9,-2 1-10,-7-6-106,-26 3-159</inkml:trace>
  <inkml:trace contextRef="#ctx0" brushRef="#br0" timeOffset="77579.057">15754 9336 458,'0'0'5,"0"0"-2,0 0 7,0 0 36,35-126-23,-27 93-19,1 1-4,-5 1 17,-2-1 26,-2 6 29,0 4-46,-6 5 3,-25 6 0,-12 4-29,-12 7 0,-7 0-3,6 12 2,12 11-2,12 3 6,16 1 0,12 1 2,4 1 3,0 1-7,17-6 1,6-4 4,4-8-5,-3-7 5,1-5-1,2 0 0,4-5 6,0-17-5,3-10-2,-4-2 1,-8 3-1,-4 5-4,-3 9 2,-5 6 5,-3 5-3,-3 6-2,0 0-2,2 0-1,2 9-4,-2 21 5,3 11 0,-1 14 12,-4 6 3,3 2-6,-1 5-3,3 0-2,-1-3-1,1-5 0,-4-9-3,0-5 0,-5-5-3,0-5-7,-13-4-1,-16-3 6,-3-7 4,1-6-2,0-11 3,0-5 1,-5 0 3,-2 0 8,2-16-2,2-3 11,12-11 28,16-7 23,6-16-38,23-12-17,41-7-10,23 0-7,13 3-4,8 4-60,-8 0-126,-22 7-248</inkml:trace>
  <inkml:trace contextRef="#ctx0" brushRef="#br0" timeOffset="78479.3481">15795 10479 466,'0'0'151,"0"0"-79,0 0-49,0 0 17,0 0-16,0 0-21,-3 24 1,3-22 0,0-2 9,0 0 12,0 0 21,0 0 2,0 0-4,0 0-4,0 0-15,7-2-10,9-22-11,1-8-4,6-8 0,2-7-10,-8 6-2,-3 7 2,-3 12 10,-7 8 0,-2 4 1,-2 4 0,0-1 1,0 2-2,0-1 0,0-6 0,0-2 0,0-4-6,0-3 2,0-2 4,-4-3-1,-2 1 1,-1 1 1,2 4-1,3 6 0,0 7 0,2 2 3,0 5-2,-3 0-1,1 0 0,0 0-4,-4 0-7,-8 18-1,-3 14 3,-4 13 9,-1 4 4,4 4 6,8-2 3,2 2-1,8-3-4,0-6-5,18-4 3,16-5 2,3-9-6,4-11-2,-1-13-124,0-2-150</inkml:trace>
  <inkml:trace contextRef="#ctx0" brushRef="#br0" timeOffset="79162.3802">10766 11171 727,'0'0'133,"0"0"-112,0 0-3,0 0-4,127 0 45,-32 0-33,1 0-21,-11 9-5,-19 2-14,-17 3-85,-12 0-67,-26 2-123</inkml:trace>
  <inkml:trace contextRef="#ctx0" brushRef="#br0" timeOffset="79521.4954">10791 11552 245,'0'0'359,"0"0"-352,0 0-5,0 0 22,176 20 1,-116-20-9,-7 0-16,-10-6-8,-10-26-19,5-17-9,-11-10-27,-7-9 43,-9-9 20,-9-3-6,-2-2-7,0 7 0,0 14 13,2 17 73,-2 17 0,0 15 7,0 9 4,0 3-55,0 3-29,0 33-17,0 18 17,4 20 12,6 4-3,-1 3-4,-9-3-1,0-3-2,0-1 3,-15-14-3,-5-6-1,7-10-1,-4-8-12,-3-12-131,5-12-275</inkml:trace>
  <inkml:trace contextRef="#ctx0" brushRef="#br0" timeOffset="80159.0536">12311 11372 559,'0'0'128,"0"0"-126,0 0 77,0 0 8,-148 113-32,122-60-15,6 1-31,8-2-5,8-3-1,4-9-1,0-5-2,17-9-26,11-9-38,6-14-9,1-3-9,1-7 18,3-27 13,0-21 12,-4-7 12,3-4 21,-7 8 6,-8 20 20,-8 20 62,-5 16 17,0 2-43,5 20-46,8 16 8,4 6 17,2 1-1,-2-4-32,1-4 3,2-10 1,-5-9-4,-6-7 2,-3-9-4,-1-4 13,3-31 3,3-15-4,-6-16 18,1-12 22,-10-1-31,-3 12 7,-3 12-13,-21 17-13,-22 10-2,-10 10-8,-5 11-3,5 7-15,9 0-54,8 12-106,14 15-143</inkml:trace>
  <inkml:trace contextRef="#ctx0" brushRef="#br0" timeOffset="80444.7677">13405 11518 831,'0'0'42,"0"0"46,0 0-75,0 0 6,141-1-19,-85 1 0,-6 5-30,-4 11-40,-13 1-39,-14 6-103,-13 0-206</inkml:trace>
  <inkml:trace contextRef="#ctx0" brushRef="#br0" timeOffset="80608.6782">13476 11904 651,'0'0'96,"0"0"-14,0 0 60,0 0-60,0 0-33,116 5-32,-37-7-17,-2-10-17,-5 6-77,-14 0-114,-9 0-132</inkml:trace>
  <inkml:trace contextRef="#ctx0" brushRef="#br0" timeOffset="81299.3029">14682 11596 785,'0'0'81,"0"0"9,0 0-90,0 0-3,0 0 3,54 147 33,-33-76-9,0 8-15,-3-3-1,0-2-5,-4-5-1,-8-13 0,3-15-2,-4-15-5,-5-17 4,1-9 2,7 0 5,2-35 21,9-27-22,3-26-2,4-18 3,3-28-1,2-17-4,-2-6-1,-3 11 0,-9 24 0,-8 30 0,-5 26 0,-4 20-1,2 13-1,0 16 4,-2 4-2,3 8 2,-3 1-2,0 4 0,3-3-4,-3 3 3,0 0-2,0 0-3,0 0 5,0 0-5,0 0 6,0 0 0,0 0 0,0 0-3,10 0 2,24 0 2,33 0 10,36 11 10,34 0-3,31 2 0,5-4 4,6-2-8,-16-5-10,-27-2-1,-31 0-1,-34 0-2,-29 0-1,-24 0 0,-16 0-12,-2 0-47,-33 0-111,-27 4-98</inkml:trace>
  <inkml:trace contextRef="#ctx0" brushRef="#br0" timeOffset="81968.0037">15851 11454 756,'0'0'21,"0"0"38,0 0-57,122-68 3,-92 50-5,-9 0-4,-7-4-19,-7 1 0,-7-2 15,0 2 0,0 4 6,-17 2-1,-11 7 4,-8 6-2,-8 2 2,-4 0 5,2 14 10,3 12 14,8 5-7,10-2-3,12 4-4,7-4-6,6-7-6,0 0 4,13-7-8,16-9 11,8-6 2,4 0-2,-3-22-9,-3-11-2,-1-2 0,-5-4-1,-2 5 1,-5 9 0,-9 8 1,-3 12 4,-6 5 7,2 0-12,3 11-9,7 21 8,-1 12 1,-5 10 3,-4 11-3,-6 2 3,0 8-2,-4-2-1,-14-10-10,-3-6-36,-1-13-22,2-12 21,0-12 14,-2-12 16,-2-8 13,-5 0 4,-2-4 12,2-18 22,3-6 17,9-8 0,6-13-1,9-1 22,2-2-33,8 2-2,31 8 1,16 2-21,14 4-17,9 6 0,1 5-28,-11 7-120,-10 5-131</inkml:trace>
  <inkml:trace contextRef="#ctx0" brushRef="#br0" timeOffset="82379.3686">16599 11381 403,'0'0'82,"0"0"18,0 0 12,0 0-64,0 0-25,0 0 37,-106 185 42,46-89-23,-14 9-34,-6-3 0,-3 0-10,0-2-16,15-1-15,6-3-4,14-11-45,15-14-170,18-22-161</inkml:trace>
  <inkml:trace contextRef="#ctx0" brushRef="#br0" timeOffset="82799.4543">16464 12224 251,'0'0'408,"0"0"-335,0 0 61,0 0-75,0 0-11,127-81-32,-85 39-13,1-8 0,-1-10-1,-5-4-2,-7 2-1,-4 4 1,-12 9 2,-13 16-2,-1 11-2,0 9 2,-7 12 0,-18 1-2,-8 21-6,-8 22 8,-1 9 7,4 3 10,9 3 3,11-7 12,9-1-8,9-3-8,0-3-5,11-8-9,19-10 3,7-7-5,4-10-9,-6-9-43,-7 0-26,-4-18-93,-11-18-231</inkml:trace>
  <inkml:trace contextRef="#ctx0" brushRef="#br0" timeOffset="83692.3586">9959 13004 664,'0'0'128,"0"0"-116,0 0 66,0 0-22,0 0-45,121 13-7,-17 2 1,12 1-1,-11 2-4,-23 3-24,-27-4-114,-23 1-111,-21-2-295</inkml:trace>
  <inkml:trace contextRef="#ctx0" brushRef="#br0" timeOffset="84073.4347">10050 13465 552,'0'0'71,"0"0"-59,0 0-8,0 0 43,134 20 13,-71-20-41,-3 0-8,-9-12-11,-8-14 0,-8-10-19,-15-8-12,-16-11 11,-4-8-4,-10-6 9,-15 5 4,0 12 11,10 17 21,3 14 20,8 7-1,2 8 15,2 2-2,0 4-16,4 0-25,25 25-7,9 26-4,5 17 18,-5 12 9,-9 3-5,-7-3-8,-7-10-4,-9-3-9,-6-6-1,0-11-1,-21 1-1,-24-5-10,-13-6-39,-4-12-74,13-14-166</inkml:trace>
  <inkml:trace contextRef="#ctx0" brushRef="#br0" timeOffset="84621.0937">11505 13295 466,'0'0'23,"0"0"-3,0 0 44,0 0-23,0 0-19,143-77 16,-102 89-4,-4 21 3,-5 11-22,-15 7-11,-14 6 1,-3 1 3,-18 0 6,-13-6 1,-4-2 8,-2-6-8,4-7-6,7-11 2,8-10-2,9-6-1,7-10 5,2 0 33,0 0 20,0 0-7,24-14-8,21-3-50,17 8 1,11-1-3,6 3 1,1 3-1,-7 0-10,-11 1-30,-5-1-82,-13-4-123,-9-3-374</inkml:trace>
  <inkml:trace contextRef="#ctx0" brushRef="#br0" timeOffset="84890.9292">12394 13383 79,'0'0'523,"0"0"-482,0 0 54,0 0-31,0 0-20,0 0-20,17-50-16,-10 50-2,0 16 3,-1 12 28,1 8 22,-6 4-28,2 4-5,-3 0-5,0 4-12,0-4-9,0 3-6,0-6-70,0-10-101,7-13-137</inkml:trace>
  <inkml:trace contextRef="#ctx0" brushRef="#br0" timeOffset="85102.7961">12576 13302 599,'0'0'66,"0"0"40,0 0-11,0 0-71,0 0-21,0 0 29,0 133 26,2-75-23,1 3-23,1-3-9,0 2-3,-2-6-11,-2-8-93,0-13-77,-4-13-141</inkml:trace>
  <inkml:trace contextRef="#ctx0" brushRef="#br0" timeOffset="85282.6863">12371 13351 736,'0'0'101,"0"0"54,0 0-38,0 0-77,135-44-35,-43 42-5,5 2-1,-6 0-38,-11 0-114,-20 0-145</inkml:trace>
  <inkml:trace contextRef="#ctx0" brushRef="#br0" timeOffset="85664.2919">11461 14134 86,'0'0'545,"0"0"-479,0 0 81,0 0-21,0 0-54,0 0-54,199-31 6,-76 17-10,19 5-11,7 2 2,-5 3-5,-18 4-34,-24 0-48,-30 0-43,-25 0-48,-34 0-230</inkml:trace>
  <inkml:trace contextRef="#ctx0" brushRef="#br0" timeOffset="85935.3">11852 14382 926,'0'0'17,"0"0"54,0 0 12,0 0-66,145-17-16,-39 11 0,6 2-1,-3 4 0,-20-5-1,-21-2-13,-24 3-13,-22 2-33,-11-2-63,-11 4-8,0 0-93,-11 0-231</inkml:trace>
  <inkml:trace contextRef="#ctx0" brushRef="#br0" timeOffset="86131.1791">12244 14350 606,'0'0'97,"0"0"71,0 0-31,0 0-91,0 0-21,0 0-15,-4 47 16,10-14-13,-6 1-6,0 6-3,0-1-4,0 5-5,0-3-102,0-7-194</inkml:trace>
  <inkml:trace contextRef="#ctx0" brushRef="#br0" timeOffset="86558.9157">13490 13860 117,'0'0'938,"0"0"-927,0 0-3,179-35 27,-104 35-35,-4 0-13,-17 19-88,-23 9-102,-22-2-124</inkml:trace>
  <inkml:trace contextRef="#ctx0" brushRef="#br0" timeOffset="86739.8527">13571 14261 694,'0'0'216,"0"0"-195,0 0 137,0 0-77,0 0-21,115 0-30,-30 0-30,2 0-18,-4 0-106,-21 0-165,-24 0-352</inkml:trace>
  <inkml:trace contextRef="#ctx0" brushRef="#br0" timeOffset="87747.7718">15436 13651 708,'0'0'36,"0"0"-22,0 0 1,81 149 47,-48-71-8,0 2-10,-1 0-30,-1-8-10,-2-5 3,-5-19-7,-6-12 1,-9-16 0,-4-12-1,-1-8 1,2-10 18,4-38 40,11-24-38,2-25-2,8-24 5,1-24-14,-1-15-10,0-7-1,-2 12-10,-5 25 1,-8 35 9,-8 30 1,-5 31 0,0 15 3,-3 10 1,2 6-3,-2 3 1,0 0-2,0 0 0,0 0-1,0 0 0,0 0 0,0 0 1,0 0-2,0 0 1,0 0-2,8 0 0,19 0 3,29 0 14,42 0 5,41 0-7,25 0-8,19 0-3,0 0-1,-11 0-3,-23 0-10,-38 0-6,-37 0 12,-36 3 0,-25-3-25,-13 0-56,0 6-16,0 4-37,-24 8-156</inkml:trace>
  <inkml:trace contextRef="#ctx0" brushRef="#br0" timeOffset="88415.3519">16990 13513 702,'0'0'84,"0"0"-76,0 0-1,0 0-7,0 0-4,76-109-18,-55 74-37,-7-5 3,-11-5 33,-3 0-1,-11 0 13,-20 10 11,-6 9 4,-1 9 5,1 15 6,-1 2-6,-3 16 16,6 20 26,4 8-18,8 2 0,12 0-16,11-5-12,0-5-4,21-6 8,12-9-4,3-12-5,3-7-5,-3-2-10,0-4-3,-4-18 6,-3-10-6,2-10 1,-2-4 2,2 2-17,-2 7 12,-10 17 20,-7 15 13,-5 5 8,-7 2-10,2 28-11,-2 14 27,0 12-3,0 7 3,0 6-7,2 3-3,-2 0-9,0 1 0,0-5-2,0-13-6,-11-11 0,-9-13-2,2-11-4,0-13 0,-3-7 2,-3-3 4,-7-25 3,0-11 0,-3-4 3,10 1 13,6 2 18,11 2 32,7 3 15,9 1-33,31-2-25,19-1-17,14 0-9,7 4-10,1 4-98,-13 9-103,-17 8-271</inkml:trace>
  <inkml:trace contextRef="#ctx0" brushRef="#br0" timeOffset="88766.827">17735 13391 332,'0'0'134,"0"0"-34,0 0 9,0 0-46,0 0-23,0 0 4,10-36-3,-10 36 7,0 8-14,0 30-29,-22 14 63,-12 20-20,-3 12-1,-7 3-9,1 5 0,-1-6-15,3 2-16,1 0-7,5-4-32,10-6-126,18-27-108,7-23-368</inkml:trace>
  <inkml:trace contextRef="#ctx0" brushRef="#br0" timeOffset="89134.5267">17730 14159 775,'0'0'64,"0"0"46,0 0 16,0 0-101,0 0-14,98-104-6,-56 70-5,3-15-2,-5-7-6,2-16-12,-1-6-16,-1-2-16,-9 9 35,-11 17 9,-11 16 2,-9 16 6,0 12 4,0 10 14,-13 5-17,-14 33 2,-12 17 16,-3 18 9,6-2 3,10 1 5,15-6-12,11-11-6,0-5-5,31-11-10,14-9-3,2-13-23,-1-8-91,-8-9-102,-11-5-163</inkml:trace>
  <inkml:trace contextRef="#ctx0" brushRef="#br0" timeOffset="89835.4037">8539 15869 1101,'0'0'64,"0"0"-61,0 0-6,0 0-1,0 0-22,0 0-70,140 18-114,-104-10-184</inkml:trace>
  <inkml:trace contextRef="#ctx0" brushRef="#br0" timeOffset="90029.2859">9350 16022 897,'0'0'111,"0"0"-101,0 0-10,0 0 0,0 0-5,0 0-57,0-32-93,16 32-161,4 4-103</inkml:trace>
  <inkml:trace contextRef="#ctx0" brushRef="#br0" timeOffset="90246.1515">9092 15473 844,'0'0'122,"0"0"-116,0 0 67,0 0-33,0 0-40,0 0-4,-23-37-82,23 37-201,10 12-329</inkml:trace>
  <inkml:trace contextRef="#ctx0" brushRef="#br0" timeOffset="90674.8974">10980 16017 396,'0'0'415,"0"0"-372,0 0-3,0 0 62,0 0-47,116-14-54,-28 1 1,20 1-1,5 5-1,4-1 0,-8 0 0,-17 7-15,-28 1-33,-28 0-33,-26 0-25,-10 3-92,-17 13-13,-21 5-57</inkml:trace>
  <inkml:trace contextRef="#ctx0" brushRef="#br0" timeOffset="90888.7646">11546 16029 239,'0'0'162,"0"0"-82,0 0 21,0 0 25,0 0-22,0 0-44,-58-79 13,55 79-20,3 0-20,0 4-33,0 23 4,-5 21 5,-5 10 43,-1 7-14,0 1-16,6 6-10,5-1-9,0-5-3,0-6-38,18-7-115,3-22-146,2-19-343</inkml:trace>
  <inkml:trace contextRef="#ctx0" brushRef="#br0" timeOffset="91250.8728">12529 16262 664,'0'0'369,"0"0"-333,0 0 52,0 0 11,0 0-30,0 0-69,147-22-4,-60 14-18,0 6-25,-20 2-25,-23 0-83,-19 0-118,-23 14-124</inkml:trace>
  <inkml:trace contextRef="#ctx0" brushRef="#br0" timeOffset="91429.7619">12625 16540 733,'0'0'206,"0"0"-144,0 0 44,0 0-18,0 0-43,0 0-45,174-32-12,-87 13-62,-9 3-71,-15 2-137,-21 2-271</inkml:trace>
  <inkml:trace contextRef="#ctx0" brushRef="#br0" timeOffset="92749.1562">14255 15994 573,'0'0'107,"0"0"-68,0 0 58,8-129-65,21 101-12,5 7-14,7 7-2,14 5-4,0 9 0,1 0 5,-7 11 11,-9 21-16,-13 7-2,-9 9 2,-11 2 2,-7 3-2,-9-4 0,-32 0-7,-16-8 5,0-2 2,0-3 1,8-10 5,16-4 7,12-12 14,15-6 9,6 1 4,0-5 5,0 0 1,0 0-11,29 0-9,17-5-10,20-2-7,9-4-1,10-1-8,-5-2 1,-9 5-1,-15-3 0,-18 7 4,-20 3-4,-11-2 1,-5 4 2,-2 0 0,0 0-3,0 0 0,0 0-2,0 0-3,0 0-2,0 0-2,0 0 3,0 0-4,0 0 2,0 0-5,0 0-30,0 0-81,0 0-72,0 4-84</inkml:trace>
  <inkml:trace contextRef="#ctx0" brushRef="#br0" timeOffset="93065.9611">15449 15855 495,'0'0'272,"0"0"-239,0 0 74,0 0-46,0 0-61,0 0-11,1 19 7,-1 20 4,0 2 41,0 3 22,0-2-26,-3 2-22,1-8-9,2-4-1,0 2-5,0-8-1,2-3-62,16-6-88,5-7-51,-4-10-123</inkml:trace>
  <inkml:trace contextRef="#ctx0" brushRef="#br0" timeOffset="93284.8279">15779 15811 366,'0'0'345,"0"0"-223,0 0 17,0 0-93,0 0-35,0 0 47,0 116-7,0-67-34,0 1 6,0-1-14,0-4-9,0 0-3,0-2-46,0-2-93,0-9-127,0-15-170</inkml:trace>
  <inkml:trace contextRef="#ctx0" brushRef="#br0" timeOffset="93546.2735">15410 15883 814,'0'0'195,"0"0"-131,0 0 49,0 0-84,134-62-29,-24 57-11,8 0-23,-8 1-7,-23 1-2,-30 1 3,-22-1 7,-23 3 9,-12 0 13,0 0-16,0 0-33,-8 0-23,-12 0-75,-3-2-268</inkml:trace>
  <inkml:trace contextRef="#ctx0" brushRef="#br0" timeOffset="96335.0157">16240 15869 586,'0'0'121,"0"0"-95,0 0 53,0 0-47,0 0-30,0 0 18,134 125 10,-80-63 10,-7 6-12,-10 8-3,-6 0-10,-6-1-9,-2-7 2,-9-6-6,1-18-1,-4-12-1,-4-14-1,-3-10 1,1-8 0,-5 0 7,6-12 14,3-24 19,7-26-33,1-23-3,3-15-2,3-16-2,2-8-1,-4-1 1,4 4-6,-2 14 2,-3 23 4,-9 13 5,-3 18 3,-1 7-2,0 0 7,-2 8-10,1-3-3,-2 4 0,1 2 0,0 4-5,-1 4 1,3 6 1,-5 7 3,1 4 0,0 5 1,-3-2 1,3 3-1,-3 3 1,2 1 0,-2 0 2,0 0-3,0 0 1,0 0-1,0 0 1,0 0 0,0 0 1,0 0-1,0 0 2,0 0-4,0 0 5,0 0-1,9 0 0,20-5 4,34-5 10,45-2-14,48 2-1,39-8-3,23 6 1,5 2 0,-25 0-1,-37 4-14,-56 0 2,-50-4 12,-35 3 0,-15 7 5,-5 0-5,0-5-6,-23 5-19,-15 0-32,-12 0-93,-6 14-99</inkml:trace>
  <inkml:trace contextRef="#ctx0" brushRef="#br0" timeOffset="96883.472">17527 15763 452,'0'0'229,"0"0"-209,0 0 73,0 0-22,0 0-44,0 0-8,-4 4-1,4-4-2,4 0 19,11-6 17,6-11-20,5-8-11,4-3-7,0-4-10,4-8-1,-3-4-3,0-7-7,-4 3-7,-4 2-6,-6 8-26,-7 8 36,-4 14 7,-6 4-7,0 6 3,0 3 4,0 3 2,-2 0 0,-12 0 0,-3 0 0,-4 0 1,-1 0 7,-3 9 9,1 26 5,0 5 3,3 13 8,11 1-2,5-5-5,5 1 7,5-6-13,17-3-11,2-10-4,-4-4 2,-2-10-6,-5-11-37,2-3-61,6-3-94,6-5-132</inkml:trace>
  <inkml:trace contextRef="#ctx0" brushRef="#br0" timeOffset="97295.1353">18254 15562 665,'0'0'82,"0"0"1,0 0 19,0 0-39,0 0-21,0 0-34,0-28-8,-4 60 0,-12 21 16,-11 7 26,-7 6 7,-6 0 2,-5 2 32,1-2-55,-1-3-17,8-5-11,3-4-6,12-2-48,11-10-99,11-12-106,0-16-165</inkml:trace>
  <inkml:trace contextRef="#ctx0" brushRef="#br0" timeOffset="97977.3821">18382 16102 508,'0'0'98,"0"0"-34,0 0 28,100-129-49,-63 92-35,-3-4-8,-5 3 0,-12 6-2,-10 6-3,-7 4 5,0 6 8,0 8 14,-26 0 8,-13 8-10,-9 0-7,-3 13 18,5 12 11,12 3-17,13 2-12,11 3-8,10-6-2,0-1-3,16-8 0,16-8-16,7-10-35,2 0-1,-1-10 22,0-17 20,-7-8 10,-4 0 1,-8-6 5,-8 11-3,-4 11 2,-5 10 38,-1 9-4,-3 0-25,2 0-14,-2 26-10,0 20 10,0 20 34,0 10-3,-16 13-5,-6 9 1,2 6-10,-5 11-11,-3-7-1,2-6 0,0-11-4,8-17-1,7-20-26,4-18 12,5-18-20,0-14 10,-6-4 5,-4-14 15,-6-20 3,-2-2 0,-2-10 1,4-3 2,5-4 1,5 4 13,8-1 14,0-2 19,21-10-15,30-6-15,22-13-19,19 5-5,6 10-42,3 12-81,-6 10-116,-8 12-321</inkml:trace>
  <inkml:trace contextRef="#ctx0" brushRef="#br0" timeOffset="99058.2527">10632 15499 222,'0'0'127,"0"0"-119,0 0 1,0 0 78,0 0 27,10 142-56,-4-66 25,3 11-11,6 15-9,1 9-10,4 14-12,-2 5 0,-5 7-23,1-11-8,-3-2 3,-3-4 8,3-7-9,-2 3 3,0-9 2,1-13 1,1-8-7,-1-7-8,1-16 1,1-5-3,4-22 3,-5-9-1,-2-13-2,-5-11 2,-4-3-3,0 0-13,2-14-23,1-25-79,4-19-112,-1-9-113</inkml:trace>
  <inkml:trace contextRef="#ctx0" brushRef="#br0" timeOffset="100480.5223">10762 15524 270,'0'0'157,"0"0"-157,0 0-13,0 0 13,0 0 15,0 0-10,-17-88-4,27 84 1,-3 1-2,-3 0 9,0 3 23,-4 0 15,2-2-3,8 0-5,5-2-2,20-5-22,15 2-4,19-7-5,13 0-1,12 0 40,8-4-7,-1 4-22,-3 2-4,-9 1-1,-8 4-3,-10-3-7,-4 1-1,7 0 3,5-3-3,13-6 1,11-4-1,1 4 8,-2-5 5,-1 5 15,-7 4-5,-1 6-4,-3 3-7,-3 0-11,-3 3 0,-8 1 1,-1-8 1,4-1-2,8 0 3,6-2-1,7-5 1,3 0 10,-5 1 6,-4 3 10,-14 1-7,-11-1-15,0 3-1,-2 0-4,0 2 0,0-4 1,2-2 1,-2 2 5,5-2-3,9 0-2,13 4-3,9 0 1,4-1 2,-5 6-3,-3-3-2,-7 2 0,-2-2 3,2 2-2,-1 2 0,3-4-1,4-5 2,5-1 1,5-1 2,11-2 2,3 0-5,-1-2 0,-3 3 1,-16 2 4,-9 5-7,-3-2-1,-8 5 1,3 4-2,5-2-1,3 0 3,5 2 1,14 2-1,8-3 0,5 2 0,-2 1-1,-7 0 3,-16 0-1,-20 0-1,-17 0 0,-10 0 3,-4 0 0,2 0 7,7 0-9,9 0 1,11 0 1,6 0 2,0-6-5,2 4 0,-8-3 0,-2 2 0,-9 3 0,-9 0 0,-5 0 0,1 0-1,1 0 1,11 0 0,4 3 3,6 2-1,2-5 4,3 0-1,8 0-1,9 0-2,6 0 4,3 0-6,-13 4 1,-23 0-1,-17 0 4,-23-2-2,-16-2-4,-5 4 1,-6-4 1,-2 0 0,3 0 0,-1 0-1,7 0-1,1 0 1,2 4-15,-4-4-20,-10 8-43,0 6-103,-17 4-41,-15 7 19,-6-4-160</inkml:trace>
  <inkml:trace contextRef="#ctx0" brushRef="#br0" timeOffset="100931.2281">19743 14819 141,'0'0'390,"0"0"-368,0 0 38,0 0 35,0 0-23,0 0-30,9 0-21,-5 2-12,2 7 3,6 12 3,-1 15 2,1 7 2,-6 18 23,-4 9 2,0 14-19,-2 4-4,0 9-7,0 2 1,0-2-3,0 2 1,0-7-1,-10 2 0,-2-6 1,1-1 22,5 2 39,3 1-23,0-6-34,3 6-1,0-6-12,0-4 3,0-4-2,-6-10-1,-5-7-3,-3-10 1,-3-4-1,3-9 0,1-4 0,-3-6 0,7-8 2,3-10-1,4-8-1,2 0-1,0 0-14,-5 0-22,-7-23-57,-8-20-160,-6-15-154</inkml:trace>
  <inkml:trace contextRef="#ctx0" brushRef="#br0" timeOffset="103039.1667">11595 17736 116,'0'0'285,"0"0"-285,0 0-3,0 0 3,-117-13 10,113 8 52,4 5 4,0 0-26,0 0-1,0 0-3,0 0-9,0 0-10,4 0 7,2 0-19,0 0-2,9 0 6,8 0 2,14 0 18,15 0-10,13 0 16,11 5 6,2-5-6,3 0-4,7 0 2,6 0-5,4 0-4,9-9-3,7-5-5,8 5-5,12 0-9,2 1 6,0-1-1,-7 0 1,-17-2 12,-19 11 2,-14-3-13,-12 3-9,-7 0 0,6 0 0,10 0 4,7 0-3,6 0 0,5 0 0,3 0 4,-3 0 6,-7 3 6,-7-3-3,-1 7-12,-4-3-1,6-4 0,-1 0 4,6 0-4,-1 0 4,2 0-5,5 0 1,3-4-1,1 2 4,-4-3-2,-8 5 0,-8-3-2,-2 3 3,-3 0 1,5-4 2,4 4-1,5-5-4,6 5 0,0 0 0,1 0 1,1-3 1,-1 3-2,-7 0-1,-5 0 0,-9 0-3,-8-2 2,-5-2 1,0 4 3,2-5-3,6 5-3,11-3 3,0-1 0,-2-2 0,-7-2-1,-5 2 2,-11-2-1,-4-1 3,-3 6-1,-1-3 0,3-2 0,-1 2 0,6-2 0,6-5 5,3 8-1,7-4 0,-3 4-5,-9 1-1,-5-1 0,-7 1 0,1 0 0,-1-1 2,4 5-2,2 0-1,1 0-2,1 0-5,7 0 1,3 0-1,6 0 1,-1 0 1,-4 0 3,-9 0 3,-5 0 2,-1 0-1,4-4 0,2-1 6,1 2-3,0-4-2,-3 3-2,-9 1 1,-8-2 0,-13 1-1,-4 4 1,-9 0 5,-5-1 2,-1 1 4,2-5 0,3 1-2,7 4-4,8-4-6,6 0-1,1 4-2,0 0 0,-5 0 2,-7 0-2,-5 0 2,0 0-2,3 0 1,7 0 2,4 0 1,2 4 0,-1-4 1,6 0 0,-1 0-1,9 0 0,8 0 0,0 0-1,1 0 0,-8 4-1,-7-4 1,-9 4 0,-5-4 0,-6 0 0,-12 0 0,-2 0 2,-2 0 1,0 0-1,0 0 7,0 0 3,0 0-9,0-4-2,0 0 0,0 4-2,0 0 2,0 0-2,0 0 1,0 0-1,0 0 0,0 0 1,0 0 0,0 0 0,0 0 1,0 0 0,0 0 5,0 0-1,0 0 1,0 0-1,0 0-5,0 0 0,0 0-3,0 0-13,0 0-16,0 0-11,0 0-15,0 0-34,-11 0-113,-8-4-210</inkml:trace>
  <inkml:trace contextRef="#ctx0" brushRef="#br0" timeOffset="126705.0474">16324 4858 166,'0'0'85,"0"0"-65,0 0 11,0 0 33,0 0-27,0 0-3,0 0 37,13-56-6,-13 56-43,0-2 0,2 2 0,-2 0 3,0-2-5,2 2-7,-2 0 4,0-3 10,2 3-1,-2-3-9,3 3-6,-3 0-4,0 0-7,0 0-1,2 0-11,6 17-8,4 19 8,3 14 12,1 10 5,2 2 2,-4-6 9,1-10-10,1-8-3,-1-10-1,-1-7 10,-1-10-7,5-8 8,-1-3 23,16-7 22,19-36 5,15-23-22,13-25-31,5-11-7,-7 5-3,-16 19 2,-15 26-2,-18 24 0,-16 17-30,-3 4-27,-6 7-47,3 0-75,1 4-169</inkml:trace>
  <inkml:trace contextRef="#ctx0" brushRef="#br0" timeOffset="127057.8547">16806 4909 527,'0'0'114,"0"0"-52,0 0 19,0 0-17,0 0-42,0 0-22,-6-18-23,6 43 4,15 12 19,8 3 2,2 1 4,-3-6 0,3-7-6,-3-4 4,-7-9 0,1-8 7,-7 0 9,-2-7 5,-1 0 11,5 0 24,22-29 13,33-31-9,36-36-56,37-19-8,19 3-40,-4 16-11,-19 29-7,-30 35-15,-40 28-72,-37 4-89,-28 18-253</inkml:trace>
  <inkml:trace contextRef="#ctx0" brushRef="#br0" timeOffset="130987.184">20503 15663 364,'0'0'40,"0"0"-30,0 0-5,0 0 19,0 0 39,0 0-11,0 0-20,-14-52-12,14 52-13,1 0-7,12 22 1,4 18-1,6 14 54,2 9-4,-5-5 5,-1 0-37,2-10-1,-1-7-7,0-7 2,-4-11-2,-3-13-3,-2-10-4,9 0 21,18-36 49,17-17-10,15-14-47,1-10-13,-6 6-3,-14 8-1,-9 22-45,-9 14-47,-3 15-47,-10 8-86,-7 4-128</inkml:trace>
  <inkml:trace contextRef="#ctx0" brushRef="#br0" timeOffset="131273.0186">20922 15793 480,'0'0'71,"0"0"-12,0 0 25,0 0 16,0 0-85,0 0-15,-7 44 0,27 14 11,1 1 6,-2 0 0,-3-2-14,-1-7 8,-1-10-1,-3-14 1,-1-12-4,-6-10 2,2-4 17,9-10 35,28-42 19,33-38-20,48-35-53,35-12-7,8 8-6,-13 38-21,-38 37-60,-49 25-205</inkml:trace>
  <inkml:trace contextRef="#ctx0" brushRef="#br0" timeOffset="190487.9087">2061 16718 189,'0'0'338,"0"0"-288,0 0-47,0 0 26,0 0 27,0 0-14,0 0-11,0 0-8,0 0 5,0 0 11,0-9 7,0-14-10,-5-16-24,-8-15-4,-3-14 8,-3-16-10,-4-11 0,-1-7-1,-5 8-5,0 19 1,3 13-1,7 20 5,1 12-5,8 12 0,3 4 0,4 11 5,3-2 0,0 5-5,0 0-1,0 0-4,0 0-1,0 12-15,0 30-3,0 37 24,14 20 51,-1 8-9,5-4-24,5-19-11,6-16-7,10-16 1,8-10 0,0-12-1,2-8-1,-7-12-19,-2-10-48,-3 0-29,-2-14-82,-6-16-143</inkml:trace>
  <inkml:trace contextRef="#ctx0" brushRef="#br0" timeOffset="191004.4689">2304 16133 545,'0'0'130,"0"0"-125,0 0-1,0 0 22,0 0 17,0 0-28,66-67-10,6 14-3,13-5 14,5-2 4,-13 2-5,-15 11-7,-14 6-7,-17 9-2,-16 10 1,-14 4-13,-1 2-12,0 6-47,-23-4 8,-6 5 17,-4 6 20,-4-2 8,2 5 13,4 0 6,6 0 12,8 0 21,6 0 9,6 0 5,5 0 14,0 0-20,0 0-10,0 0-16,0 0-8,14 0-7,10 0 4,8 0 11,7 7-3,1 11 1,-3 6-5,-5 2-7,-9 6 1,-12 4-2,-9 12-7,-2 3 0,0 5-47,-2-1-45,2-11-80,0-17-126</inkml:trace>
  <inkml:trace contextRef="#ctx0" brushRef="#br0" timeOffset="191612.799">3487 15061 377,'0'0'152,"0"0"-72,0 0 11,0 0 9,0 0-32,0 0-18,0-73-28,0 73-5,0 0-8,0 0-9,0 3-14,0 31-17,-6 20 30,-9 12 1,-7-3 0,7-4 0,-6-6-2,0-10-9,-1-6 1,0-15-8,6-8-4,5-14 7,0 0 15,-2-12 30,-1-22-4,1-8-18,9 6-8,4 10 14,0 16 24,0 4-10,0 6-28,2 0-16,25 9-12,8 16 28,7 5 1,3 2 2,-1 2 0,-1-5 1,-1-4-3,-4-6 2,-9-12-1,-9-3 0,-14-4-1,1 0 14,-5-26 25,-2-23-1,0-16-28,0-9-9,-19-1-1,-6 7 1,-2 10-2,5 16 0,5 18-2,-2 9-8,-5 15-42,-10 11-81,-10 30-57,-7 6-108</inkml:trace>
  <inkml:trace contextRef="#ctx0" brushRef="#br0" timeOffset="193163.5639">2795 17423 352,'0'0'51,"0"0"-51,0 0 0,0 0 17,0 0-17,0 0-3,0 0 3,-8-8 3,8 8 3,0 0 13,0 0 9,0 0-6,0 0-9,0 0-6,0 0-7,0 0 0,0 0 0,-2 0-3,-2 0 3,-2 8 2,-1 1 2,5-8-2,-6 7 3,4-4 12,0 0 6,-3 1 0,1-4-5,1 3-3,5-4-1,0 0 4,0 0 3,0 0 6,0 0 6,11-26-9,23-10-18,10-13-2,12-6-1,-1 3 11,-9 11 11,-12 14-13,-8 8-6,-12 12-6,-2-2-8,-5 9-80,0 0-68,-7 13-64,0 9-91</inkml:trace>
  <inkml:trace contextRef="#ctx0" brushRef="#br0" timeOffset="193435.5589">2995 17290 603,'0'0'25,"0"0"-24,0 0 51,0 0-31,0 0-21,0 0-18,16 39 18,8 1 5,3 0 15,2 5 0,2-5 7,-1-8-8,2 0-13,-3-6-1,-2 0-3,-4-8-2,-3-4-24,-7-4-62,-7-6-56,-3-4-94</inkml:trace>
  <inkml:trace contextRef="#ctx0" brushRef="#br0" timeOffset="194148.3522">3385 17365 295,'0'0'279,"0"0"-279,0 0 2,0 0 47,0 0-11,0 0-38,-16 0 2,16-8-1,18-6 4,20-13 12,20-19-4,21-12 10,12-7-3,-2 2 0,-11 10-1,-23 9-17,-21 15 1,-17 3-2,-9 12-1,-4 2-2,-4 6-6,0 1-25,-2 2-33,-11-1 23,-3-1 6,-2 5 3,0 0 4,-4 0 15,-2 0 15,-1 0 0,-2 0 4,-2 0 10,-2 0 5,-2 0-11,2 0 5,4-5 7,8 1 12,7-1-15,6 5 15,6-3 0,0 3 0,0 0-22,3-6-10,19 2-6,17 0 6,19 0 6,8 4 18,3 0-1,-6 0-8,-16 8-15,-14 5-2,-13 10 1,-9 3-3,-9 2-3,-2 6 0,0 2-25,-18 5 1,1-9-43,7-6-46,10-13-120</inkml:trace>
  <inkml:trace contextRef="#ctx0" brushRef="#br0" timeOffset="195174.3953">4667 16142 339,'0'0'63,"0"0"3,0 0 26,0 0-52,0 0 10,0 0-12,-9-72-23,9 72-4,0 0-2,0 0-8,0 0-2,0 0-5,0 8-16,-9 24-1,-4 10 23,-10 14 17,1 2-4,-4-4 2,-3-13-15,4-5 2,-4-4-2,4-11-8,0-9 8,6-5 1,1-7 4,1 0 9,3-22 4,3-6-12,7 6 22,1 8 5,3 9 5,0 2-18,0 3-20,0 0-6,9 0-8,18 0 6,8 3 8,7 11 0,7 3 1,3-3 3,-1-4-4,-6 2 4,-5-2-4,-11-6 0,-11-1-2,-9-3 0,-7 0 2,0 0 3,1-21 18,0-19-10,-3-10-3,0-11-4,-3-3 4,-17-2-8,-3 8 0,-4 18 1,0 12-1,-2 16-6,-4 12-12,-2 0-39,-2 18-84,7 8-61,10 0-188</inkml:trace>
  <inkml:trace contextRef="#ctx0" brushRef="#br0" timeOffset="215718.5946">1674 13721 113,'0'0'67,"0"0"-27,0 0-2,0 0-9,0 0-10,0 0-8,0 0-10,0 0 0,8-30 14,-8 21 23,2-1-12,-2 1 8,0 5-13,0 0 26,0 0-11,0 4-13,0 0-3,0 0-14,3 0-6,1 19-18,0 19 13,6 12 5,-4 4 19,0 2-7,9-2-6,0-4-1,3-7-1,4-11-3,-2-8 0,-2-12-2,-5-8-28,-4-4-19,0-8 48,2-28 22,-1-23-22,3-3-32,-7-2 32,-6 14 2,0 18 50,0 15-25,0 14 20,0 3 5,0 0-52,0 0-14,13 16 6,10 10 8,8 1 2,0-6-2,2-3 4,-2-8-4,-4-6 6,-6-4-5,-9 0 5,3-10 7,-5-24 13,-1-16-3,-2-8-20,0-9 30,-5 12 3,-2 12-4,0 16 55,-20 10-47,-16 8-29,-3 2-11,-2 7-1,10 0-12,15 0-48,8 0-46,8 0-68,0 2-62,24-2-36</inkml:trace>
  <inkml:trace contextRef="#ctx0" brushRef="#br0" timeOffset="215959.4713">2567 13372 688,'0'0'57,"0"0"-45,0 0 53,0 0-15,0 0-36,112-116-14,-50 97 0,1 7-14,-8 8-52,-13 4-75,-21 8-78,-21 19-158</inkml:trace>
  <inkml:trace contextRef="#ctx0" brushRef="#br0" timeOffset="216124.3667">2687 13643 531,'0'0'168,"0"0"-134,0 0 62,0 0-8,0 0-52,114-58-36,-38 24-3,4 0-27,1 0-62,-4-2-83,-2 0-157</inkml:trace>
  <inkml:trace contextRef="#ctx0" brushRef="#br0" timeOffset="216328.2515">3408 13221 621,'0'0'103,"0"0"-26,0 0 23,0 0-47,0 0-53,195-129-8,-76 89-3,1 2-43,-17 4-11,-23 2-54,-28 4-65,-26-2-228</inkml:trace>
  <inkml:trace contextRef="#ctx0" brushRef="#br0" timeOffset="216956.2349">3059 12589 528,'0'0'129,"0"0"-126,-12-106 9,41 76-3,19 6-9,10 7-7,0 14 6,-2 3-1,-11 7 2,-9 25-8,-13 7 5,-4 3 3,-13-2 0,-6 1-1,0-4 0,0-4 1,0-10 4,-6-7-1,-1-9-2,7-7 3,0 0 4,0 0 21,0 0 4,0 0 6,7 0-5,15-12-20,11-7-12,3-1-2,-3 2-13,-6 3-10,-4-2-14,-4-1 12,-1-6 5,-3-4-6,-5-5-16,-3-2-19,-3-6 0,2-3-68,6-2-20,-1 6 10,3 6 139,-6 10 25,-3 10 116,-3 5-59,-1 6-4,2 1 39,-3 2-37,0 0-19,0 0-37,0 0-24,0 0 2,2 10 13,12 10-6,-1 8-6,3 2 10,2 0-6,0 0-6,4-4-1,-2-4 0,2-4-62,1-5-29,-4-10-20,0-3-25,-3-5-18,-10-26-54</inkml:trace>
  <inkml:trace contextRef="#ctx0" brushRef="#br0" timeOffset="217158.1415">3942 12184 192,'0'0'138,"0"0"-26,0 0-3,0 0-23,0 0-29,0 0-30,-4-33-23,4 33-4,0 15 1,16 10 5,3 6 14,4 3-14,-5 3 9,2-4-13,-8 4-2,0-2-8,-7-1-62,-5 1-41,0-10-16,0-9-68,-5-13-66</inkml:trace>
  <inkml:trace contextRef="#ctx0" brushRef="#br0" timeOffset="217317.428">3757 12354 456,'0'0'124,"0"0"-59,0 0 38,0 0 3,0 0-3,0 0-46,-4-114-57,66 88-30,25-4-61,11 4-24,-4 4-81,-21 9-135</inkml:trace>
  <inkml:trace contextRef="#ctx0" brushRef="#br0" timeOffset="217588.3993">3892 13300 205,'0'0'477,"0"0"-466,0 0 23,0 0 58,0 0-36,0 0-21,39-13-19,13-13-16,15-5-4,1 1-10,-3 2-40,-11 4-7,-9 0-44,-10 1-27,-8 6-49,-16 5-124</inkml:trace>
  <inkml:trace contextRef="#ctx0" brushRef="#br0" timeOffset="217807.2445">4130 13234 488,'0'0'216,"0"0"-175,0 0 16,0 0-47,0 0-10,0 0-20,7 100 20,6-50 20,4 3-20,1 1 18,-2-2-6,-1 2-12,-5-1-12,-4-5-72,-1-13-73,-3-16-187</inkml:trace>
  <inkml:trace contextRef="#ctx0" brushRef="#br0" timeOffset="218315.2626">4716 12332 631,'0'0'90,"0"0"-44,0 0 14,0 0-51,0 0 64,129-114-70,-69 92 0,-2 2-6,-4 6 1,-8 6-25,-9 8-47,-4 0-53,-16 16-93,-14 18-95</inkml:trace>
  <inkml:trace contextRef="#ctx0" brushRef="#br0" timeOffset="218473.1661">5030 12609 536,'0'0'127,"0"0"-82,0 0 116,0 0-29,0 0-106,0 0-26,158-126-1,-88 86-33,3-1-75,-8 2-93,-9 2-236</inkml:trace>
  <inkml:trace contextRef="#ctx0" brushRef="#br0" timeOffset="218921.3169">5679 12075 505,'0'0'222,"0"0"-169,0 0 22,0 0-75,180-76 1,-55 34-2,13 0-6,-3-1 2,-18 10-20,-28 6-38,-33 6-65,-29 6-47,-23 2-154</inkml:trace>
  <inkml:trace contextRef="#ctx0" brushRef="#br0" timeOffset="219506.4627">5711 11472 574,'0'0'33,"0"0"-8,19-111-1,14 80-9,7 8-6,5 13-3,-2 9-6,-3 1-1,-4 5 1,-12 26-10,-6 6-1,-15 10 2,-3 2 5,-3 4 4,-22-5 2,1-6 4,6-8 1,5-5-7,11-14-4,2-5 4,0-8 0,0-2-5,27 0 4,15-16 2,13-18 21,6-10-22,-3-5-30,-10 2-50,-5 1-61,-7 3-98,-10 7 125,-10 3 39,-16 1 75,0 6 29,0-1 17,-5 5 27,-4 2 40,-2 4-22,4 0 2,3 7-18,2 2-3,2 3-4,0 1-17,0 3-4,0 0-32,0 0-15,0 19-31,9 13 31,9 9 16,4 6 1,-2 4-9,4-2-3,-1 2-5,0-5-54,-4-4-53,-7-12-64,-8-14-137</inkml:trace>
  <inkml:trace contextRef="#ctx0" brushRef="#br0" timeOffset="219731.2013">6602 11052 408,'0'0'93,"0"0"14,0 0-6,0 0-101,0 0-21,0 0 21,24 116 38,-2-65-26,-1 2-6,-1-2-3,-5-1 0,1-1-3,-9-7-23,-7-4-67,0-11-61,-15-16-135</inkml:trace>
  <inkml:trace contextRef="#ctx0" brushRef="#br0" timeOffset="219899.0977">6328 11284 495,'0'0'160,"0"0"-67,0 0 32,0 0-34,27-109-65,31 79-26,21 2-47,20 0-19,1 8-43,-8 3-96,-24 9-194</inkml:trace>
  <inkml:trace contextRef="#ctx0" brushRef="#br0" timeOffset="220757.4313">6615 12025 440,'0'0'91,"0"0"31,0 0-64,0 0 18,0 0-76,0 0-35,18 21 6,-18 29 29,0 8 2,-13 4-2,-16-2 0,-12 1 0,-5-10 2,-12-3-2,-3-9-6,1-13-14,9-14 11,11-12 4,11-9 5,5-31 59,5-15-42,15-8-9,4 7-7,2 13 0,19 22 32,1 16-33,7 5 27,9 0-25,9 21-1,1 7-1,4 7 0,-6-1-1,-5-5-3,-9-2-10,-6-12-59,-15-4 67,-5-10-6,-6-1 12,0-6 23,5-30 56,2-18-68,2-16-11,-1-13 13,4 2-6,-6 6-7,-3 17 0,-3 22 0,0 17-11,-23 13-41,-23 6-54,-22 32-59,-5 17-18</inkml:trace>
  <inkml:trace contextRef="#ctx0" brushRef="#br0" timeOffset="221106.2552">5922 13471 541,'0'0'54,"0"0"67,0 0-58,0 0-49,102-125 37,-39 100-51,1 4 0,-1 8-24,-7 9-62,-12 4-86,-12 0-199</inkml:trace>
  <inkml:trace contextRef="#ctx0" brushRef="#br0" timeOffset="221261.6159">6076 13672 371,'0'0'174,"0"0"-75,0 0 29,0 0-38,0 0-90,0 0-7,152-57-10,-59 17-83,1-4-51,-9-8-85</inkml:trace>
  <inkml:trace contextRef="#ctx0" brushRef="#br0" timeOffset="221554.3952">6714 13014 174,'0'0'331,"0"0"-211,0 0-67,0 0-36,0 0-17,0 0-1,0 128 1,0-67 24,0-3-15,0-3-9,17-8 7,6-6 3,0-15-8,0-9-1,-3-14 6,3-3 0,1-27 62,10-24 11,1-14-80,-4-13 80,-8-3-37,-16 8 3,-7 7-28,-17 19-18,-26 15-3,-11 18-44,-12 14-84,3 18-20,4 26-93,15 4-228</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11-25T08:17:05.684"/>
    </inkml:context>
    <inkml:brush xml:id="br0">
      <inkml:brushProperty name="width" value="0.05292" units="cm"/>
      <inkml:brushProperty name="height" value="0.05292" units="cm"/>
      <inkml:brushProperty name="color" value="#FF0000"/>
    </inkml:brush>
  </inkml:definitions>
  <inkml:trace contextRef="#ctx0" brushRef="#br0">10144 12891 24,'0'0'27,"0"0"-8,0 0 12,0 0 2,0 0 7,0 0-6,0 0-5,0 0 0,-5-12-1,3 12-2,0 0-1,2 0-17,0 0 1,0-1-3,0 1 9,0 0 9,0 0 2,-2 0-4,2 0-4,-3 0-4,3-2-5,0 0-3,0 2-3,-2 0-1,2-2-1,0 2 0,-2 0 3,2 0 9,0 0 3,0 0 1,-2-5-1,2 3-6,-2 1-7,2 1-2,0 0-1,0 0 0,0-2 0,0 2 1,0 0-1,0 0 0,0 0 0,-2 0-4,2 0-1,0-3 0,0 3-3,0 0-5,0 0-14,-2 0-10,-1 0-25,-4 0-66,-2 0-79</inkml:trace>
  <inkml:trace contextRef="#ctx0" brushRef="#br0" timeOffset="2225.6085">10215 12971 89,'0'0'45,"0"0"-19,0 0 6,0 0-6,0 0-8,0 0-7,0-21 0,0 17 18,0 2 9,0-3 8,0 5-13,0-2-8,0 2-14,0 0-9,0 0-2,0 0 0,0 0 1,0 0-1,0 0 0,0 0 2,0 0-1,0-1 3,0-3 2,0-3-3,0 0-3,0-3 0,0 2 2,0-2-1,0-1 9,0 1-2,0 3-2,0-4-4,-5 3-1,2 2-1,-4 2 0,4 3 0,-1-1 4,-1 0-2,1-1-2,-2 3 1,1-2-2,3 2 1,-3 0-1,1 0 1,1 0 0,-3 0 0,2 0 0,-3 0 0,-2 0 2,-2 0 0,-5 0 0,0 10-1,1 3 3,2-1-2,-3 2 0,3 2-2,0 1 3,-1 1-2,3-2 1,1 1-2,4-2 0,2 2 1,-2-3 2,5 4 2,-3 5 0,-1-4 1,0 8 0,0-3 0,4-1 1,-1 0 2,2 0-2,0 0 8,0-3-10,0-3-3,2-3 2,9 1-4,2-2 3,0 0 0,3-3 6,3-1 1,-4-2-1,-2-4 2,-2 2 1,-1-2-1,-2 2-2,-1-3-7,2 0 0,2-2 0,0 0 1,7 0 3,-1 0-2,6 0-1,-1-10-1,1 0 1,-3-2-1,-3 1 0,-3 4 0,-3 1 3,-2 2 14,-4 0-9,-1 0 0,-1-3-2,3 4-2,-3-6-2,2 0-1,0-1 3,0-6 5,-3 0-2,0-5 7,0-4-1,-2 2-5,0-3-5,0-2-4,0 1-1,0 4 1,0 3 4,-4 0-3,-5 4-2,-2 2 1,0 0 1,-1 3 2,1 4-3,-3-3-1,4 6 0,-3 0 0,-1 0 0,-1 0-3,-6 1 0,3 3-4,0 0-19,10 0-8,-1 0-36,6 7-44,3 5-60,0-5-87</inkml:trace>
  <inkml:trace contextRef="#ctx0" brushRef="#br0" timeOffset="3598.1481">11800 12876 70,'0'0'37,"0"0"0,0 0 7,0 0 3,0 0-27,0 0 1,-11-53 7,9 46 8,-7 2 7,0-1-9,-2 2-15,-1 2-15,-1 0 3,0 2 1,2-1 0,-4 1 4,-4 0-4,-3 0 5,-2 0 9,1 3-5,1 9-6,2 2-4,4 7-2,6 2-2,-3 4 5,10 2 6,0 2-7,3 3 11,0 5 3,6 2-16,15-1 3,4-3 5,4-5-9,2-11 0,-2 1-1,0-5 1,-5-3-3,3-6 0,-2-4 2,-1-4 4,1 0 1,2 0 14,-2-16 4,7-8-14,2-7-4,-3-1-3,-3-2 1,-3 2 1,-7 2 4,-7 0 2,-1 3-5,-8 2 1,-2 0 5,0 5-7,0 1 1,0 0-4,-12 6 0,-3-3 2,1 2-4,-3 2 5,-1-2-3,0 1 0,-2 5 1,-6-2-3,3 5-2,-6-2-1,5 5 0,0 2-6,1 0-25,2 0-25,0 4-50,2 14-38,6 3-81</inkml:trace>
  <inkml:trace contextRef="#ctx0" brushRef="#br0" timeOffset="4573.9665">13336 12738 87,'0'0'36,"0"0"2,0 0 14,0 0 10,0 0-10,0 0-27,-14-31-2,6 29 3,-5 0 8,-8 2-10,-3 0-1,-5 0-9,-2 20 4,2 8 9,0 5 1,2 13-5,7 0 0,8 3-6,8 4-6,4 1-6,6-4 0,26-8-1,15-7 3,9-18-2,4-9-2,0-8-2,-4 0-1,-9-20 0,-3-14 1,-8-6 5,-3-7-1,-3-4 11,-6 0 10,-7 6-8,-3 3 14,-7 4-13,-7 6-7,0 6-1,0 1-3,-4 6 3,-13 2-11,-9 3-3,-12 8-10,-14 6-31,-10 0-54,-1 18-23,11-1-94</inkml:trace>
  <inkml:trace contextRef="#ctx0" brushRef="#br0" timeOffset="5782.9559">10411 14185 55,'0'0'207,"0"0"-170,0 0-34,0 0 0,0 0-1,0 0 11,-21-20 10,18 18-3,-4 2 14,-2 0 6,-6 0-28,-3 0-3,0 0 3,-2 0 14,2 0-3,-1 8 7,-6 6 2,-3 8-4,4 10-6,2-1-7,7 10 3,8-2-12,7 1 1,0 2-5,0 2 0,11 0 2,14-2-3,6-4 0,7-5 1,-1-7 2,2-3-2,-8-9-1,-5-12-1,-6-2 4,-1 0 0,-2-18 6,3-20-2,3-12-4,-4-4 1,-5 1 25,-7 4-6,-7 8 0,0 1-8,0 8-1,-13 6 16,-10 4-16,3 5-13,-5 0-2,-4 7-2,-2 2-5,0 8-32,2 0-34,9 0-53,11 6-108,6 4-173</inkml:trace>
  <inkml:trace contextRef="#ctx0" brushRef="#br0" timeOffset="6592.4819">12063 14089 113,'0'0'109,"0"0"-69,0 0-7,0 0 19,0 0-15,0 0-11,-10-41-9,-4 38-11,-4 3 14,-2 0 13,-2 0-5,0 0 6,4 2-2,-7 15-6,-4 8-1,0 8-7,-1 8-1,6 1 4,11 2-8,11-2 1,2-4-6,0-3-3,23-4-1,8-1-1,9-5 0,4-4 2,5-12-2,1-6-2,-11-3 0,-5 0-1,-3-3 3,-4-19 0,4-6 4,-4-7-2,-5-3 8,-9-3 11,-6 0 12,-7 5-10,0-3-12,-4 5 18,-15 9-3,0-1-6,-12 7-18,-10 3-5,-5 9-5,-6 7-1,6 0-28,6 2-45,10 19-45,10 2-60,9-8-144</inkml:trace>
  <inkml:trace contextRef="#ctx0" brushRef="#br0" timeOffset="7342.8793">13621 13946 176,'0'0'44,"0"0"-14,0 0 20,0 0 15,0 0-14,0 0 5,-69-30-19,49 30-15,-5 16 7,0 14 14,-2 10 3,2 5-18,9 4 5,7 2-11,7-3-12,2-2-5,4-8 0,19-6-5,8-10 3,1-4 2,8-10-5,0-8 3,0 0 3,4-4 3,-1-23 21,-3-10 2,-6-7 1,-6-3-10,-8-4-3,-8-2-3,-6 5 8,-6 2-3,0 6-15,-22 0-4,-17 10-3,0 2-10,-1 10-32,9 9-69,2 0-92,0 6-293</inkml:trace>
  <inkml:trace contextRef="#ctx0" brushRef="#br0" timeOffset="8564.1224">8041 13089 153,'0'0'19,"0"0"-17,0 0 22,0 0 16,0 0 7,0 0-7,0-21-2,-2 21-4,-2 0-10,-2 0-18,-3 0-5,-3 0-1,-5 7 0,-3 14 9,-3 7 16,-2 7 8,6 2-10,1 4-5,7-3-13,11-4-4,0 0-1,8-2 3,19-3-2,9-8 2,1-7 0,9-6-1,-4-8 3,-4 0-1,-5 0 6,-9 0 3,-5-8-2,-3-8 6,-1-8 4,-5-3-3,0-6 8,-3-4 19,-5 3 4,-2-2-14,0 7 14,0 5-17,0 1-20,-13 5-1,-8 4-11,-1 0-2,-3 5-9,3 9-32,4 0-28,1 5-47,-6 22-47,3 6-52</inkml:trace>
  <inkml:trace contextRef="#ctx0" brushRef="#br0" timeOffset="9478.1182">8448 14383 233,'0'0'28,"0"0"-25,0 0-3,0 0 6,0 0 43,0 0 3,-39-67-29,31 67-16,-5 13 1,-12 27 13,-6 18 27,-3 21-5,5 7-1,11 1-8,12-9-24,6-10-7,0-18 5,28-9-4,10-7-1,12-15 1,6-12-1,1-7-3,3 0 4,-4-14-1,-9-15 3,-14 0 11,-12-10 0,-15-11 15,-6-8-12,0-8-11,-27 3 22,-9 10 9,-1 4-9,-1 17-20,0 9-10,7 10-1,0 9-28,4 4-67,7 0-81,13-4-251</inkml:trace>
  <inkml:trace contextRef="#ctx0" brushRef="#br0" timeOffset="10385.7922">8073 11849 101,'0'0'48,"0"0"-34,0 0 59,0 0 4,0 0-57,0 0-16,-65 28-4,36 4 35,-2 3 13,6-3-14,8 0-12,8-5-5,3 2-12,6-1 10,0-1-8,0 1-3,6-2-1,14-3 2,7-7 4,6-2 6,12-8-4,4-6 1,4 0 4,-3-2 3,-10-16-13,-9-3 9,-7-2 7,-8-4-2,-5-2-1,-6 2 10,-5-3-8,0 2 1,-16 0-10,-4 2-6,-2 4-4,1 4-3,6 6 1,-1 6-3,1 2 2,-3 4-5,-8 0-14,-2 0-48,-3 12-19,2 12-14,14 0-63,10-6-105</inkml:trace>
  <inkml:trace contextRef="#ctx0" brushRef="#br0" timeOffset="11084.4218">9999 11644 276,'0'0'52,"0"0"-50,0 0 2,0 0 20,0 0 33,0 0 3,-78-34-42,71 34-13,-3 0-2,-9 0 1,-5 14 2,-9 10 15,1 8-7,4 5-1,6 0 11,8 3-12,7-1-7,7 0 2,0-4-6,15-3 2,16-7-1,10-8-1,5-9 1,8-8-1,-4 0 0,-4-16 1,-8-13 1,-9-6 8,-9-5 3,-11-6 5,-9-2 1,0-1 0,-24 3 11,-13 6 10,2 6-28,-1 12-1,10 10-8,-1 8-4,0 4-12,-4 8-58,2 29-29,6 0-61,19 2-171</inkml:trace>
  <inkml:trace contextRef="#ctx0" brushRef="#br0" timeOffset="11885.5006">11478 11576 230,'0'0'28,"0"0"25,0 0 0,0 0-11,0 0-7,0 0-20,-106-21 3,84 34 0,4 11-7,4 8 1,2 8 13,-2 8 7,9 1-10,5 1-2,0-1-20,16-2 8,18-3-5,6-10-1,7-8 2,1-10-1,4-12-3,-5-4 2,-3 0 0,-4-28 1,-6-13 1,-7-12 1,-5-3 1,-8-8 0,-8 5 13,-6 2 0,0 12 22,0 11 10,-4 6-15,-19 8-20,-8 3-12,-7 5 1,-7 5-10,-3 7 2,3 0-23,3 16-39,6 10-34,9 6-29,16-3-98</inkml:trace>
  <inkml:trace contextRef="#ctx0" brushRef="#br0" timeOffset="12773.1824">12941 11376 254,'0'0'6,"0"0"16,0 0 28,0 0-13,0 0-11,0 0-11,-128-7-1,101 34 15,1 7 6,2 8-9,6 3 0,12 0-13,4 1 0,2-4-5,6-2-5,14-5 3,12-6 0,5-3-2,6-4 2,-1-5-3,-4-5 2,-5-9 3,-6-3 13,2 0 14,0-5 1,0-19-1,7-8-13,-3-8-9,-4-4 1,-6-7 7,-7 2 2,-6 3-5,-3 3 0,-7 5 24,0 6-24,-11 6-6,-16 3-9,-4 7-3,0 6-3,3 6 0,-2 4-7,-1 0-31,-5 18-22,3 11-32,0 3-15,6-2-59,8-5-209</inkml:trace>
  <inkml:trace contextRef="#ctx0" brushRef="#br0" timeOffset="18831.2755">10006 12027 88,'0'0'60,"0"0"-45,0 0-10,0 0 1,0 0-6,0 0-12,0 0-27,0 0-18,0 0-3</inkml:trace>
  <inkml:trace contextRef="#ctx0" brushRef="#br0" timeOffset="20209.8294">9997 12054 7,'0'0'24,"0"0"-16,0 0 17,0 0 0,0 0-9,0 0-16,-2-6-1,2 6 1,0-1 13,0 0 5,0-2-4,0-3 11,-2 4-5,2-4 0,-3 2-5,3 2 17,-3-4 7,3 4-3,0-3-20,0-2-6,0 3-3,0-2 1,0 1-4,0 2 3,0 1-3,0-2 10,0 1-3,0-4-1,0 0 6,0 0 6,0 2-20,0-1 4,0 3-3,0 1 3,0 0 6,0 0-6,0 2-3,0-2 3,0-1 3,0 3 2,0 0-4,0 0-2,0 0 0,0 0-2,0 0 2,0 0-3,0 0-2,0 0-4,0 0 0,0 11-8,8 12 12,3 4 5,3 11-1,1 2-1,0 5 1,1-1 2,2-2-1,-5 0 4,3 0-8,-5 0 5,2 0-3,-1-4 3,-4 2 6,-1-3-8,-5-7 5,0-2 0,1-5 0,-3 2 1,0-5-7,2 4 6,-2-6-5,0-1 2,0-2-4,0-1 6,5 3-3,-3-2-4,2 2 0,0-5 4,-2 2-4,3-2 0,-1 0-1,-3 3 0,4 2 1,-3 1 0,-2 0-1,2-1 1,-2 3 1,0-1-1,0-3-1,0-4 2,0 2-2,0-2 0,0 4 1,0 0-1,0 2 1,0 1 1,0-2 0,0 1 1,0-6-1,0 4 1,0 0 3,0-2-2,0 2 1,0-4-3,0-2-2,0 0 1,0-5 2,0 0-3,0-3 1,0 2 0,0-1-1,0-3 0,0 0-5,0 0-4,0 0-8,0 0-10,0 0-6,0-17-26,0-10-83,0-10-298</inkml:trace>
  <inkml:trace contextRef="#ctx0" brushRef="#br0" timeOffset="21074.2088">10150 13128 166,'0'0'113,"0"0"-113,0 0-12,0 0 12,0 0 46,0 0 4,0 5-38,0-5-4,0 0 31,0 0 19,0 0-23,0 0-8,3 0-11,15 0-9,10-12-5,11 1 1,5-3 6,8 0-1,4-2-8,5 2 10,-4 0-6,-7 5 4,-7 4 4,-7 1-12,-7 1-1,4 2 1,0-3 3,1-2-3,9 0 0,3-4 0,8 0 0,6 1 1,-2 2 3,-10 1-3,-5 4 0,-7-4-1,-9 6 0,-2-2 0,-2 0 0,2 0 0,2-1 0,2 1 1,2 0-1,2 1-1,1-1 1,-1 0 0,-2 0 1,-6 2-2,-7-3 2,-9 3 0,-3 0 1,-4 0-2,6 0 2,-2-2 4,1 0-3,4 2-2,5-3-1,2 1 0,3-3 0,4 1 0,0 3 0,-5 1 2,-3-3-2,0 3 0,-9 0-2,3 0 1,1 0 0,-1 0 0,5 0-3,1 0 3,-1 0 0,-4 0 1,-2 0 0,-8 0 0,1 0 0,-3 0 0,0 0 0,0 0 0,0 0 0,0 0-1,0 0 1,0 0 0,0 0 0,0 0 0,0 0 1,0 0-1,0 0 1,0 0-1,0 0-2,0 0-21,0 0-46,-5 0-98</inkml:trace>
  <inkml:trace contextRef="#ctx0" brushRef="#br0" timeOffset="22633.8204">9995 11825 49,'0'0'69,"0"0"-68,0 0-1,0 0 30,0 0 22,0 0-22,0 0-14,17 1 8,-12-1 11,0 0-21,-3 0-8,-2 0 1,0 0 3,0 0 17,0 0-3,0 0-11,0 0-12,0 0-1,0 0 0,0 0 1,0 0-1,0 0 0,0 0 0,0 0 4,0 0-3,0 0-1,0 0 2,0 0 1,0 0-2,0 0-1,0 0 0,0 0 0,0 0 1,0 0-1,0 0 11,0 0 20,4 0 6,5 0-5,2 0-12,10-3 4,9-6 1,10 2-12,11-3-3,8 2 5,1-1-6,-2 4-6,-6 1-1,-11 0 0,-10 0-2,1-1 0,-5 1 1,-5 3-1,3-5 0,-1-1 7,3 0-1,7-4 2,8 1 7,4-2-10,4 2 6,-4 0-4,-10 2-3,-7 3-2,-5 2-1,-1 3-1,1 0 0,-2 0 0,0-2 0,-3 0 0,3 1 0,3-4-3,3-1 3,3 0 3,-4 0-3,-2 3 3,-11-2-1,-4 5-2,-1 0 0,0 0 0,2 0 0,-3 0-2,0 0 2,-3 0 1,-1 0-1,1 0 0,1 0 0,3 0 1,5 0 1,1 0-2,3 0 0,7-2 0,-4-2 0,2 0 0,1 1 0,-5 2-4,-9 0 1,-3 1-18,-5 0-30,-2 0-33,4 0-1,4 0 20,-2 0 43,2 0 6,5 1 2,2-1-23,3 1-22,1-1-49</inkml:trace>
  <inkml:trace contextRef="#ctx0" brushRef="#br0" timeOffset="23479.8289">11598 11664 187,'0'0'57,"0"0"-52,0 0-4,0 0 22,0 0 25,0 0-6,0 0-33,0 0 2,0 0 14,0 0-7,0 0-4,0 0-9,0 0-3,0 0 4,0 0-3,0 0 1,0 15 2,6 2 2,3 8 4,-3 2-3,4 5 5,-1 5-2,1 3-6,-1 4 8,-1-1-1,0 2-4,-1 0 5,-1-4 3,2 1-11,-2-5-3,0-5 1,-1-2 4,-1-6-3,4-2 4,-5-2-6,2 0 3,-3-2 4,3 1 2,-3-2-7,2-1 0,-2-2 5,4 2-3,-2-2-2,0 0-3,1 0 0,-1 2-2,-2 3 5,0-1-3,-2 0 2,2 4-3,-2 2 6,0-1 0,3 2-6,-3 0 0,0-2 1,0 0 5,3-3-4,-1-5-1,0 3-1,2-2-1,-2 0 1,3 0 0,-5 0 0,2 1-1,-2 1 3,0-4-3,0-1 1,0 2-1,0-6 1,0 1-1,0-2 0,0 3 1,0-5 0,0 1-1,0 0 1,0-2 1,0 2-2,0-5 0,0 0 0,0 0 0,0-2 1,0 1 0,0 4-1,0-3 0,0 2 1,-7 2-1,-1 4-11,-10-3-61,-7-4-86,-4-3-274</inkml:trace>
  <inkml:trace contextRef="#ctx0" brushRef="#br0" timeOffset="24665.8483">11746 11712 45,'0'0'28,"0"0"-4,0 0-5,0 0 8,0 0-9,0 0 6,-89 17-2,87-16-3,2-1 9,0 0 1,0 0 0,0 0-10,0 0 6,0 0 4,2 0 5,21 0 13,10 0 2,12 0-9,9 0 0,13 0-6,10 0-21,10-4-9,0-1 1,-4-2 3,-16 3-7,-12-1-1,-10 0 0,-6 3 0,0-2-1,-6 0 1,-5 0 0,0 0 0,-5 1 0,-4-3 1,6 4-1,-3-1 0,-4-1 0,-2 4 2,-6 0-2,-1 0 0,5 0-2,1 0 2,6-2 3,3 0-3,3 1-1,0-2 1,0 3 0,-3-4-4,-4 2 3,0 0-1,-9-2-7,-4 4 5,-3 0 4,-2 0-3,6 0 1,-4 0-12,0 0-16,3 0-25,7 0-23,1 0-10,9 0-32,3 0 13,-4 0 48,-6 0 45,-7 0 12,-10 0-15</inkml:trace>
  <inkml:trace contextRef="#ctx0" brushRef="#br0" timeOffset="25055.5001">13085 11644 30,'0'0'140,"0"0"-96,0 0-2,0 0 25,0 0 8,0 0 0,0 0-39,0 0-10,0 0 5,0 0-2,0 0-11,0 0-15,0 8-3,0 12-8,4 13 3,5 9 5,1 9 14,2 8 4,-1 2-11,-1 6 9,3-4-7,-3 4-2,-1-5-4,0 1-2,-2-5 3,2-5-2,3-2 1,0-7-3,1-7 0,-6-9 0,0-6 0,-2-5 0,-5-3-5,0-2-12,0 3-16,0-5-22,0-1-50,0-6-119</inkml:trace>
  <inkml:trace contextRef="#ctx0" brushRef="#br0" timeOffset="25993.7408">11967 13068 39,'0'0'70,"0"0"-62,0 0-2,0 0 39,0 0-8,0 0-9,14 16-19,-12-16-6,0 0 7,-2 3 1,0-3 27,0 0 17,0 0-4,0 0-2,0 0-22,0 0-22,0 0-5,0 0 0,0 0-2,0 0 2,0 0 2,0 0-2,10 0 0,11 0 5,13-5 1,15-2 0,15 2 17,11-5-6,11 2-2,5-1 2,10-2 2,-3 1-3,-13 4-7,-18 2 4,-20 0-7,-12 0-5,-6 2 0,-2 0-1,-1-2 0,1 2 0,0-2 3,0 2-3,0-2 2,-5 2 4,-3 2-4,2 0-2,-8 0 0,-1 0 0,-8 0 0,0 0 4,-4 0 7,2 0 5,-2 0 2,0 0-1,3 0 0,0 0-8,5 0-4,3-4-5,2 0 0,-1 1 1,-1 3-1,0 0 0,2 0 0,2-3-1,6-1 1,1-1 1,3 4-1,-3-3 1,-5 1-1,-5 3-1,-5 0 1,-5 0 0,0 0-1,-2 0 0,0 0 0,0 0 1,0 0-4,0 0-3,0 0-16,0 0-18,0 0-24,-20 0-48,-9 5-72</inkml:trace>
  <inkml:trace contextRef="#ctx0" brushRef="#br0" timeOffset="27327.7855">10365 13375 131,'0'0'0,"0"0"-30,0 0 30,0 0 37,0 0 16,0 0-31,0 0-9,-47-29 38,47 26 8,0 3-25,0-2-19,0 0-4,0 2-1,-3-5-9,-2 2-1,2 1 1,-3-2 0,3-2 0,1 3 5,0 1 5,2 0 20,0 2 5,0 0-8,0 0-4,0 0-12,0-1-7,0 1-3,0 0-2,-4 0 1,4 0-1,0 0-1,0 5-3,0 13 4,0 5 12,0 7 11,6 1-15,-1 1 1,1 7 1,-3 3-3,5 2 4,-1 0 1,2 5-1,-1-8-6,0 8 3,2-2-4,-3-1 0,-1-2 0,3-7 6,-6 2-2,3-4-3,1 2-2,-4-5 6,5 0 4,-3-2-2,2-4-4,-1-2-4,1-6 6,-1-4-5,-1-4 0,-2-6-3,-3-2 0,0 2-1,0-4 0,0 0 0,0 0-1,0 0 2,0 0-2,0 0-2,0 0-12,0 0-12,0 0-7,2 0 0,-1 0-12,4 0-11,2 0-42,-3 0-136</inkml:trace>
  <inkml:trace contextRef="#ctx0" brushRef="#br0" timeOffset="28100.0918">10421 14425 179,'0'0'59,"0"0"-58,0 0 3,0 0 7,0 0 40,0 0-20,-16 0-29,12 0-1,4 0 0,0 0-1,0 0-2,0 0 2,0 0 1,0 0 0,0 0 6,0 0 34,0 0 10,0 0-9,0-2-16,0-1-13,0 1-8,0-3 4,0 1 5,15-4-3,9 2-5,9-7-4,13 0 1,12 1 1,15-2 4,18 3 16,11-2-9,6 3-13,-10 6 0,-9 0-2,-15 2 0,-7 2-2,-11 0 2,-8 0 1,-6 0 0,-10 0-1,-5 0 0,-2 0 10,-4 0 14,6 0-2,1-2-1,0-2-6,-3 2 2,-6 0-4,-3 2-7,2 0-6,-5 0 0,-1 0-1,1 0-4,-4 0-12,-3 0-1,4 0 0,2-2-3,11-1-13,8-2-24,7-4-5,0 2 18,-2 2-12,-12-6-17,-13-1-139</inkml:trace>
  <inkml:trace contextRef="#ctx0" brushRef="#br0" timeOffset="29247.4142">11874 13154 231,'0'0'81,"0"0"-74,0 0-6,0 0 2,0 0 5,0 0 20,-14-12-16,14 6-5,-2 3 12,0-2-3,-2 1 14,2 2-8,-1 1-4,3 1-6,0 0 0,0 0-3,0 0-1,0 0-1,0 0 3,0 0 5,0 0 3,0 0-6,0 0-12,0 1-5,0 17 5,0 10 5,0 4 4,0 8 7,0 7 5,0 0 0,0 6-5,0-3-5,0 2-5,0 0-3,0-4 0,3-1-1,1-6-1,4 0-1,2-3 2,-3-4 0,3-4 0,-3-4-2,2-4 2,-4-2-2,1-4 1,-2-2 3,1-2 3,-3-1-4,0 1-3,1-3 3,-1-3-3,1 1 1,1-3-1,-2 1 1,-2 0-1,2 0 1,-2 3-1,2-4 0,1 5 0,-3-2 0,0 4 0,2-1 1,-2-3-1,2 4 0,0-3 1,-1-1-1,-1 1 1,3 4 1,-3-5 2,3 5-1,-3 0 3,0 3 4,3 6-2,-3-1 0,1 2-5,-1-2-2,0-4 2,0 1-3,0-12 0,3 2 1,-1-2-1,-2-1 0,0-4 1,0 2 0,0-2 0,0 0 0,0 0-1,0 0-1,0 0-2,0 0-8,0 0-27,0 0-15,0 0-40,0-6-112</inkml:trace>
  <inkml:trace contextRef="#ctx0" brushRef="#br0" timeOffset="30327.5224">12146 14270 60,'0'0'84,"0"0"-35,0 0-31,0 0-17,0 0-1,0 0 36,-31 0-30,23 0 48,2 0-24,-3 0-24,3 0-5,-1 0-1,4 0 2,1 0 3,2 0 14,0 0 11,0 0-7,0 0 9,5-5-8,17 3-12,9-3-3,14-2 26,13-1-22,13-2-3,22-2 0,18 0-7,9 3 6,-3-2-1,-9 7 9,-19 4-5,-14 0-8,-5 0-3,-10 0 1,-11 0 4,-15 0-1,-12 0 1,-14-2 3,-6 2 4,-2 0-3,0 0-3,0 0-2,0 0 1,0 0 4,0 0 0,0 0-3,0 0-7,0 0-1,0 0-1,0 0-7,0 0-10,0 0-7,0 0-14,0 0-21,0 0-51,0-6-86</inkml:trace>
  <inkml:trace contextRef="#ctx0" brushRef="#br0" timeOffset="31453.7469">13493 13121 142,'0'0'9,"0"0"-4,0 0 7,0 0 33,0 0-7,0 0-31,4-8-7,4-4-9,0-2-2,-2 2 11,-2-3 5,-4 3 25,0 2 4,0-2 4,0 6 7,0 2 11,0 0-22,0 1-26,0 2-1,0 1 1,0 0 1,0 0 1,0 0 0,0 0 5,0 0 7,0 0-1,0 0-8,0 0-13,3 0 0,3 16 0,1 3 1,2 6 6,2 5-2,-2 0 8,-3 1-6,3 3-1,-2-2 2,0 1-2,-2 4-3,1-1 1,-1 0 0,-1-2 2,-2 0-1,0 0 4,-2-2-1,2 1-3,1-1 1,-1-2-1,0-4 7,-2-5-6,3-1-4,-3-6 3,0 3-3,0-2 0,0 2 2,1 1-1,-1 0-3,0 2 2,3 3 3,-3-3-2,3-1 2,-1 3 1,0-5-2,0 4 0,2-3 1,-2 1-1,3-3-3,-3-1 0,1 0 1,-3 0 0,0-6-2,0 1 1,0-1-1,2 4 0,0-8 1,-2 2-1,3-1 0,-3-1 0,0 0 0,2 0 1,-2-1-1,2 0 1,-2-1-1,0-1 1,0-2-1,0 0 0,0 0-5,0 0-14,0 0-15,0 0-8,0 0-39,0 0-85</inkml:trace>
  <inkml:trace contextRef="#ctx0" brushRef="#br0" timeOffset="32667.2929">8959 14698 19,'0'0'32,"0"0"6,0 0 1,0 0 9,0 0-4,0 0-21,0 0-18,-110 0 48,101 0-53,0 0 7,-2 6-4,-2 2-2,-1-2 2,-1 2-1,5-4 0,4 0 5,-1-1 16,3 0 7,0-1-8,-4 5-14,6-4-8,-1-3 1,3 5 2,0-5-3,0 0 3,0 1 9,28-1 16,21 0 19,20-6-25,22-16 4,21 0 12,11-2-18,8-1-7,-4 4 6,-11 7-12,-22 6 0,-20 8-7,-24 0-4,-9 0-8,-11 0 8,-5 0 4,-5 2 0,-6-2 0,-7 4 0,-5-4-1,-2 0 1,0 0 0,0 0 3,0 0-2,2 0 3,-2 0-4,2 0-4,5 0-7,4 0-48,2-8-103,-4-10-177</inkml:trace>
  <inkml:trace contextRef="#ctx0" brushRef="#br0" timeOffset="33516.4526">8298 13309 93,'0'0'6,"0"0"-4,0 0 35,0 0-21,0 0 56,0 0-42,0 0-20,0 0 6,0 0 22,0 0-1,0 0-16,0 0-5,0 0-9,0 0-5,0 0-1,5 0-1,13 0 0,11 7 24,17 2 21,23 0-19,23-4-12,24-3 2,20-2 2,20 0-13,5-2 4,1-11-9,-9 1 1,-16 3-1,-23 2-2,-23 4-2,-22 3-11,-27 0-5,-17 0 5,-14 0 11,-6 0 4,-5 0 7,0 0 31,0 0 2,0 0-12,0 0-19,0 0-8,0 0-1,0 0-37,0 5-59,-18 7-62,-5-1-78</inkml:trace>
  <inkml:trace contextRef="#ctx0" brushRef="#br0" timeOffset="34227.8744">8147 13624 105,'0'0'32,"0"0"-24,0 0 3,0 0 6,0 0-14,0 0-3,0-46 0,-2 41 5,-1 3 49,3 0 9,0 2-27,0 0-5,0-5-11,0 0 3,0 1 11,0 0 10,0 0-21,0 3-4,5-2-2,-3 3 0,1 0-3,5 0-10,8 8-4,9 24 0,6 18 8,2 17 19,3 12-6,-4 6-2,2-1-7,0-3 1,-3-3-4,-2-6-5,-9-6-1,-8-6 1,-3-10-2,-7-8 2,-2-7 1,2-9 2,0-8-2,0-9-4,0 0 2,0-8 1,-2 1-4,3-2-12,3 0-33,10-14-40,9-19-115</inkml:trace>
  <inkml:trace contextRef="#ctx0" brushRef="#br0" timeOffset="35038.3171">10429 13092 98,'0'0'87,"0"0"-69,0 0 2,0 0 19,0 0-5,0 0-12,0 0-9,0 0 3,0 0 15,0 0 1,0 0 0,0 0-7,0 0-3,0 0-13,0 0-6,0 4-3,-6 1 0,-6 4-1,-1-1-4,5-4-5,0-2 4,2 0 6,3-2 0,1 0 0,2 0 0,0 0 1,0 0 0,0 0 9,0 0 2,0 0 3,9 0 3,16 0 12,8 0 3,8 0-18,3 0-14,3 0-1,11-2-27,9-8-61,6-6-98</inkml:trace>
  <inkml:trace contextRef="#ctx0" brushRef="#br0" timeOffset="36343.8915">8152 12071 44,'0'0'35,"0"0"-19,0 0 27,0 0 29,0 0-3,0 0-16,0 4-8,0-4-15,0 0-14,0 0-6,0 0 0,0 0-1,0 0 0,0 3-5,0-3-3,0 0 0,0 0 6,0 0 10,0 0 10,0 0 7,0 0 1,0 0-4,0 0-10,0 0-3,0 0-2,0 0 0,0 0 1,17 0-8,21 0-8,18-10 1,19-7-2,19 0 6,13-4-1,2 5 2,-6 2 1,-14 7-8,-14 7-2,-10 0-1,-5 0-5,5 0-2,0-3 4,-9-3 6,1-2-1,-5-1 1,-3-2 1,2-1-1,-4 3-3,-3 0 3,-8 4 2,-7 2-1,-9 3-1,1 0-3,0 0 2,4 0 1,-3 0-1,-6 0 2,-7 0-1,-6 0 0,1 0 0,-2 0-2,2 0 2,0 0-3,3 0-13,2 0-26,7 0-25,2 0-20,-2 3-48,-10-3-138</inkml:trace>
  <inkml:trace contextRef="#ctx0" brushRef="#br0" timeOffset="37093.7192">8198 12388 118,'0'0'0,"0"0"-29,0 0 9,0 0 13,0 0 6,0 0 1,-82 0 0,75-8 11,-2 2 29,0-2-15,2-2 2,-2 2-10,0 0-6,3 2 28,1 0 5,2 3 11,0 0-2,1 1-22,2 2-3,0 0-2,0 0-9,0 0-9,-3 0-3,3 0-3,-3 0-2,3 0 1,0 0-1,0 0 4,0 0-1,0 0 4,0 0 0,0 0-1,0 0-6,0 6-2,6 19 2,7 16 27,5 10 14,-1 5-15,4 6-12,-2 2 9,-3 0-11,-1 0-4,4-6-4,-9 0-3,4-4 2,-5-6-2,-5-5 0,0-11 2,0-6-3,-4-14 0,2-6 2,-2-6-4,0 0-7,0 0-12,0 0-8,0 0-3,0 0-12,1 0-37,4-1-82</inkml:trace>
  <inkml:trace contextRef="#ctx0" brushRef="#br0" timeOffset="38300.5189">10050 11710 48,'0'0'36,"0"0"-22,0 0-9,0 0 5,0 0 9,0 0 4,0 0 1,-4-5 10,4 3 5,-3-5-5,1 5-8,0 1-19,-2-3-5,-1 4-2,1-5-2,-2 1 2,-2 3-8,0-5-9,-1 5-9,-1 1-1,0 0-30,1 0-13</inkml:trace>
  <inkml:trace contextRef="#ctx0" brushRef="#br0" timeOffset="40605.5232">9875 11802 6,'0'0'87,"0"0"-52,0 0-9,0 0 13,0 0 15,0 0-9,-3-8-19,3 7-17,0 1-8,0 0-1,0-2 0,5-2-1,5 4 1,-1-2 3,-4 2-3,2 0-2,-3 0-2,3 0-32,2 0-22,2 0-24,-1 0-66</inkml:trace>
  <inkml:trace contextRef="#ctx0" brushRef="#br0" timeOffset="40849.2911">10057 11877 42,'0'0'63,"0"0"-63,0 0-10,0 0-12,0 0-38</inkml:trace>
  <inkml:trace contextRef="#ctx0" brushRef="#br0" timeOffset="42027.9588">10315 12189 97,'0'0'57,"0"0"-45,0 0-2,0 0 14,0 0 25,0 0-16,-6 0-3,2 0 5,-1-2 7,3 1-10,0-3-4,2-1-9,-2 4 11,2-3-7,0 2-9,-4 2-3,4-2-4,0 2 1,0 0-3,-1-2-3,1 2 0,0 0 1,0-3 1,0 3 9,0-1 10,0 1-6,0 0-16,0 0-1,-3 0-2,3 0-2,0 0 2,-2 0-7,2 0-2,-2 0 2,-2 0 3,-1 0 4,1 0 1,-2 0 2,2 0 1,2 0-2,-2 0 9,0 0-4,-3 0-5,3 0 0,-4 0-1,6 0 1,-2 0 1,2 0-1,2 0 2,0 0 9,0 0 3,0 0-7,-2 0-7,2 0 3,0 0-3,0 0 2,0 0-2,0 0 0,0 0 0,0 0 2,0 0 1,0 0 2,0 0 9,0 0-2,6 0-4,25-2-1,19-7 3,23-2 3,20-6 10,21-1-6,13-2-10,1 4-2,-7 4 1,-24 6-3,-28 3-3,-15 3-1,-13-1 1,-1 1 0,-1 0 1,-5-4-1,-1 4 1,0-2-1,5 0 2,14 0 0,1 0 0,1 2-2,-12 0 0,-19 0-2,-13 0 0,-7 0-1,-3 0-5,0 0 8,0 0-1,0 0-2,0 0-1,0 0-4,0 0-7,0 0-4,0 0 0,0 0-9,0 0-2,0 0-4,0 0-11,-9 0-19,-14 0-56,-1-4 5,2 0-6,2-4 8</inkml:trace>
  <inkml:trace contextRef="#ctx0" brushRef="#br0" timeOffset="42259.5623">11499 11981 28,'0'0'56,"0"0"-17,0 0 23,0 0-2,0 0-31,0 0-9,-127-37 17,114 34-2,4 1-3,6 2-2,3 0 17,0 0-15,0 0-14,5 0-11,24 2-1,9 16 18,8 6 10,-6 4-2,-10 4-16,-14 0-14,-8 1 1,-8-3-3,0 2 0,-29-1-14,-19 3-24,-10-5-77,4-13-162</inkml:trace>
  <inkml:trace contextRef="#ctx0" brushRef="#br0" timeOffset="42756.3406">10610 11872 185,'0'0'56,"0"0"-2,0 0 13,0 0-16,0 0-5,0 0-25,-13-12-13,7 12-1,-4 0-1,-8 0 1,-8 3 5,-15 21 8,-10 10 2,-4 10 5,-1 2-5,0 4-16,4-1 2,10-5-5,11-7-3,13-4 1,16-5-3,2-7-2,26-1-5,25-5 1,19-7 5,10-4-4,1-4-7,-3 0-43,-10-2-48,-13-11-115</inkml:trace>
  <inkml:trace contextRef="#ctx0" brushRef="#br0" timeOffset="43318.119">11038 12267 138,'0'0'53,"0"0"-34,0 0 12,0 0 13,0 0-9,0 0-31,-15-39-4,5 39 0,-1 0 9,-3 0 5,-9 4 2,-9 20 25,-4 8 22,1 5-4,5 1-9,11-3-23,8-3-16,11-2-7,0-7 1,0-5-5,7-6 0,12-9-9,4-3-3,6 0-1,4-15-9,0-18-9,1-9 13,-7-1-2,-5 4 4,-9 11 16,-3 14 65,-8 10 15,-2 2-19,2 2-23,0 0-25,3 0-13,5 0-3,6 12-1,11 2 3,9 3-45,-1-5-92,-1-7-126</inkml:trace>
  <inkml:trace contextRef="#ctx0" brushRef="#br0" timeOffset="45038.0375">11243 15883 29,'0'0'0,"0"0"-9,0 0-11</inkml:trace>
  <inkml:trace contextRef="#ctx0" brushRef="#br0" timeOffset="45972.6748">11284 15490 60,'0'0'43,"0"0"-7,0 0 6,0 0 15,0 0-15,0 0 8,37-90-2,-35 82 2,-2 4 16,2-1 1,-2 0-18,0 1-3,0 0-9,3 3-3,-3-2 2,0 0-18,0 3-7,2 0-3,-2-1-5,0 1-2,0 0 0,0 0-1,0-2 0,0-7-2,0 0 2,0 4 1,0-2-1,0 2 0,0 5-2,0 0 1,0 0 1,0 0-1,0 0-2,0 0 2,0 0-1,0 0 0,0 0-3,0 0 3,0 0 1,0 0 1,0 0-1,0 0-21,0 0-16,0 0 11,0 0 3,0-5 9,0-3-5,0 0 7,0 6 13,-2 2 18,2 0 11,0 0-8,0 0-10,0 0-5,0 0-4,0 0 5,0 9-4,0-4-1,0-5-2,7 0 0,2 0-2,6 0-5,0 0-8,1-5-5,-5-15 4,-7-4-3,-4 1-4,0-3-19,0 3 31,-8 14 11,-12 5 14,-7 4 1,-13 0-3,-10 23 18,-2 16 23,-2 1-11,7 10 7,7-1-7,15-3-11,19-2 1,6-13-22,13-1-6,30-7 3,9-10-7,12-8-1,4-5-16,-5 0-20,-7 0-17,-16-13-43,-14-2-54,-15-6-135</inkml:trace>
  <inkml:trace contextRef="#ctx0" brushRef="#br0" timeOffset="47083.8154">11515 15173 407,'0'0'117,"0"0"-101,0 0-1,0 0 32,0 0-5,127 17-1,-87 14-23,-6 6-5,0-7-7,-9 2-4,-6-8-1,-9-2-1,-4-5-1,-6 0 0,0-8 0,0 0 1,-6-5 2,-4-4 8,1 0 16,-1 0 10,4 0-6,2-13-8,4-8-9,0-7-13,4-7 0,21 0-9,7-1-1,8 3-11,4 3-2,-2 7 14,-9 5 5,-8 9-4,-11 1-12,-10 7 10,-4 1 10,0 0 0,0 0 3,0 0 3,2 0 2,5 9 5,1 13 20,4 1-15,3-5-2,5-4-4,5 0 1,2-6-8,-1-4 2,2-4-2,-2 0-1,-4 0-4,-1-12-1,-4-12-6,-5-7 0,-4-5-7,-1 2-12,-3 6 18,-4 10 7,0 6 0,0 6 2,0 6 3,0 0 0,0 0-4,0 0-1,0 23 1,0 8 10,0 13 13,0 6-3,0 6 4,0 2-8,0 3-1,0 3-6,0 5-7,-7-2 0,3 4-2,-1-13-15,4-8-36,1-16 28,0-16 1,-2-8 13,-8-6 4,-5-4 5,-5-4 4,-9-26-3,-3-9 2,5-8-3,5-11 3,9 0-3,7 3 0,6-1 0,8 10 10,28-2 1,15 3-10,14-4-1,6-6-9,9 6-1,1 1-7,-4 7 7,-12 12 4,-22 9 1,-18 13 3,-19 5-13,-6 2 4,0 0 2,-6 0 9,-21 0-1,-10 6-5,-4 10 6,7 3 8,7-6-2,9 5 2,11 4 3,5-5-7,2 2-2,0-1-2,8-4 4,15-1 2,15-1 0,5-3-4,-1 3-1,-1 0-1,-12 5 0,-12-9 0,-5 6-2,-12-7-1,0 7 3,0 6 3,-31 1 13,-10 3 13,-1-2-20,6-5-9,12-4-12,8-9-61,9-4-111,7-2-231</inkml:trace>
  <inkml:trace contextRef="#ctx0" brushRef="#br0" timeOffset="47324.7253">12967 14913 421,'0'0'155,"0"0"-95,0 0 16,0 0 7,0 0-49,0 0-27,14 5-6,-7 44 15,-4 4 4,6 10 32,-5-1-34,-2-7-14,3-3-4,-5-6-5,2-10-39,-2-1-40,0-12-64,0-9-72,0-11-95</inkml:trace>
  <inkml:trace contextRef="#ctx0" brushRef="#br0" timeOffset="47952.3987">12930 15258 419,'0'0'132,"0"0"-61,0 0 15,0 0-10,0 0-42,0 0-28,76-103-6,-34 85-3,1 5-1,1-4-2,-6 3-3,-1 4-5,-12-2 6,-4 7 4,-5-4-3,-8 6 1,-3-4 4,-3 0 2,0 1 0,0 1 0,-2 3 1,0 2-1,0 0 3,0 0 5,0 0 3,-17 20 7,-6 2 8,4 0-3,9 0-19,4-8-3,4-4-1,2-2-2,0-8-9,0 0-21,0 0-15,8 0 4,15-21 0,6-8-15,-2 0 12,-3 12 46,-7 11 15,0 6 42,-2 0-16,3 0 4,4 0 11,-3 8-14,3 2-16,-5-5-13,1-2-5,5-3-1,-3 0-1,8-8-4,-3-13-2,-3-11-2,-7-5 1,-5-7-9,-3-8 4,-5 2-3,-2 4-15,0 7 14,0 16 10,0 9 0,0 7 0,-2 5 9,-4 2 7,0 23-5,-5 22-5,0 22 50,4-1-1,1-2 1,6-3-25,0-8-20,11-2-11,6-12-3,-1-11-92,-7-14-110,-7-14-249</inkml:trace>
  <inkml:trace contextRef="#ctx0" brushRef="#br0" timeOffset="57180.42">10118 11812 22,'0'0'76,"0"0"-73,0 0-1,0 0-1,0 0 30,0 0 38,0 0-49,-30-15-14,30 15 9,0-3 3,0 3-2,0 0-9,0 0 5,0 0-3,0-1 10,0-1-8,0 0-10,0 2 1,0 0 2,0-2 1,0 0 1,0-7-4,0 6 3,0-2-1,0 2-1,0 3-1,0-2-1,0 0 1,0 2-2,0-5 2,0 5 3,0 0-4,0 0 2,0-2 0,0 2-3,0 0 0,0 0 1,0 0 6,0 0 4,0 0 2,0 0-3,0 0-6,-4 0-3,2 0-2,-5-1-3,1-1-3,5-1 7,-1-1 0,0 0 0,-3-3 1,3-1-1,0 0 0,0-2 2,-1 6-2,1-3 0,0 4 2,2 3-1,0-3 0,-3 2-1,1-2 0,0 1 2,0 0-2,-2-1 0,1 0-2,1-1 2,0 3 2,0 1-2,0-3 0,2 3 1,0 0-1,0 0 0,0 0-4,0 0 4,0 0-3,0 0-1,0 0 4,-2 0-3,2 0-2,0 0 1,0-1-16,0 1-23,0 0-29,0 0-37,0 0-54</inkml:trace>
  <inkml:trace contextRef="#ctx0" brushRef="#br0" timeOffset="58004.0367">10053 11743 150,'0'0'9,"0"0"-6,0 0 2,0 0 27,0 0-13,0 0-19,-23-13-2,17 12 2,-1-6 16,-1 3 8,3 0 15,0 0 17,1 2-31,-1 1-14,0 1-10,-1-4 5,-1 4-5,-1 0 0,0 0-1,0 0 0,-5 0-1,-1 0 0,-1 0 1,1 9 0,3 0 3,-1 0 1,6 8 5,-5 7 4,0 7 10,-3 6 17,6-4-17,1-1-10,4-9-3,3 0 2,0-6-5,0 1 2,0-2 0,7-4-5,14 0 2,0-2 3,6-4 3,2-1-1,-2-3-2,-4 1-5,-4 1-3,-1 0-1,-2 1 2,-3-3-2,-2-2 2,-2 0 1,-2 0 4,-2 0 17,-1-2 6,5-15-13,0-5-15,-3-4 9,-3-4 0,-3 0-5,0-4-5,-24 4-2,3 2-3,1 4-5,6 10-6,6 3-11,3 11-50,5 0-86,0 0-218</inkml:trace>
  <inkml:trace contextRef="#ctx0" brushRef="#br0" timeOffset="59430.2149">10077 11930 409,'0'0'52,"0"0"-44,0 0-4,0 0 44,0 0 1,0 0-31,49-21-18,-18 13-1,5-2 1,5-2 2,3 0 1,1 0-2,-5 3 0,-12 0-1,-10 5-4,-11 4-10,-7 0-3,0 0 6,0 0 10,0 0 0,0 0 0,0-2-2,0 2 2,0 0-9,0 0-8,0 0 0,0 0 3,0 0 9,0 0 2,0 0 3,-2 0 2,-3 0 4,1 0 8,-1 0-8,1 0-5,2 0 8,2 0 11,0 0 3,0 0-5,0 0-10,0 0 1,0 0-3,0 0 1,0 0-6,0 0 2,0-5 0,4-2 12,14-3-13,2-2 16,4 0-2,6-2-8,3 1 3,2 2-6,-6 4 6,-4 6 4,-9 1-14,-3 0 0,0 8-3,-1 10 2,-8 0-3,-4 4-3,0 2 3,-22-2-13,-12-1 10,-6-4 4,5-8-4,8-3 4,9-6 3,9 0 5,3-3 13,6-21-6,0-6-12,6-5-2,21 8 0,0 5 2,0 6 13,-3 9-5,2 6-4,0 1-1,4 0 1,-1 5 1,-2 14-4,-4 3 0,-8-2-1,-9 6-3,-4-4 1,-2 0 1,0-6-4,-17-2 0,-5-4 4,-1-4 1,6-6 0,1 0 0,7 0 2,3-14 5,6-10-7,0-6-2,0 2-10,17 4 6,10 8 4,4 7 2,2 8 1,4 1 2,-3 0 0,3 5 5,-10 12-7,-8-2-2,-7 2 1,-12 0-3,0-3 1,-2 1 2,-19-5 0,1 0 0,5-7 0,4-3 0,6 0 2,5 0 1,-2-9-3,2-13-7,0-2 0,11 2 3,16 6 4,-1 8 2,-1 5 0,2 3 3,-9 0 1,-3 0-6,-3 8 0,-4 7-2,-1-1 2,-3-6 0,0-1-2,-4-6 1,0-1 2,3 0 0,-3 0 4,0 0 6,0 0 2,0-7 8,3-8-21,-3 2 0,2 3 0,0 5 0,-2 5 1,0-4 0,0 2 0,0 2-1,0-2 0,0 2 2,0 0-2,0 0-3,0 0 3,0-2 0,0 2 0,0 0 1,0 0 2,0-2 9,0-3 0,0 0-3,0 1 4,0 0 8,0 0-1,0-1-3,13-2-12,12-4-5,10 0-1,10-1 1,-1 2-2,-4-1-3,-3 8-5,-4 0-44,-6 3-49,-1 0-59,1 0-72</inkml:trace>
  <inkml:trace contextRef="#ctx0" brushRef="#br0" timeOffset="60801.8037">11733 11794 235,'0'0'61,"0"0"-27,0 0 21,0 0-4,0 0-9,0 0-27,0 0-1,25-36 13,0 22-1,6 0-11,11-4-7,12 2-2,3 4 0,4 1 5,-10 11-6,-12 0-3,-11 0-2,-11 6-2,-10 8-2,-5 1-1,-2 2 2,0 2 1,-17 2 2,-12-6 2,0-2 3,4-9-2,6-3 0,7-1 1,5 0 10,3 0 20,2 0-14,2-9-9,0-7-10,0-4 5,19 2 0,8 5 4,4 1-7,5 7 2,-2 3 3,-3 2 10,-5 0-6,-7 7-12,-7 12-2,-2 0-3,-10 1 4,0-1-1,-2 1-4,-21-2-1,-1-4 7,-2-4 0,12-6 0,5-4-1,2 0 2,5 0 5,2-13-6,0-4-9,6-1-9,17 2 10,4 3 7,2 8 2,0 2 4,6 2 6,-2 1-4,3 0 9,-1 0-8,0 6-7,-4-3-1,-2 0 0,-10-3-1,-5 0-2,-7 0-12,-7 0-3,0 0 4,0 0-4,0 0-4,0 0-8,0 0-4,0 0 32,2 0 2,-2 0 6,0 0 0,0 0 12,0 0 8,0 0 3,0-3-1,0 3 0,0 0-2,14-3-2,10-9-4,21-9-20,15 2 0,11-4-6,3 4-24,-12 2-52,-18 2-118</inkml:trace>
  <inkml:trace contextRef="#ctx0" brushRef="#br0" timeOffset="61170.5767">13046 11437 20,'0'0'147,"0"0"-147,0 0-8,0 0-135</inkml:trace>
  <inkml:trace contextRef="#ctx0" brushRef="#br0" timeOffset="62383.6385">11970 13084 243,'0'0'53,"0"0"-19,0 0 12,0 0 2,0 0-7,0 0-34,-3-16-5,3 16-1,0-4 15,0-2 19,3 0-19,18-6-10,9 1 4,7-1-8,6-1-1,0 5 0,-3 4 5,-11 4 1,-7 0-7,-4 8-3,-4 9 0,-6 6 1,-6-5 2,-2 6-2,0-5-3,-10-4 1,-9 2 4,1-14 0,6-1 2,7-2-2,-2 0 3,2-10 3,2-12-3,3-9-3,0-4-4,15 1 1,10 6 3,4 8 0,2 8 2,-2 3 7,-1 9 5,-1 0 15,-3 0-9,-3 19-12,-9-4-7,1 6-1,-7-4 0,0 0 0,-3 0-1,-3-10-12,0 1-6,0-6 8,0-2 9,0 0 2,0 0 2,0-20-1,0-3-1,0-2-3,11-1-3,9 8-2,7 4 8,0 5 1,-1 7 15,6 2 8,-2 0-5,4 0-1,-1 11 2,-8-8-4,0 4-7,-8-3-4,-1-2-4,-3-1-1,-1-1-5,1 0-6,3-5 4,6-16-7,4 0-27,8-2-42,1 0-88</inkml:trace>
  <inkml:trace contextRef="#ctx0" brushRef="#br0" timeOffset="62670.61">13048 12948 137,'0'0'270,"0"0"-242,0 0-9,0 0-19,0 0-1,125 0-44,-86-2-78,-10 0-102</inkml:trace>
  <inkml:trace contextRef="#ctx0" brushRef="#br0" timeOffset="63787.4718">13000 11680 160,'0'0'0,"0"0"-5,0 0 5,0 0 1,0 0 13,0 0 16,4-44 0,-4 44 34,0 0 7,0 0-35,2 0-14,3 0-15,1 12-2,4 12 40,1 12-1,1 7-15,2 0-8,-3 3-8,3-1-11,-7-3 1,-2-4-3,-5-2-2,0-10-8,0-10-9,0-4 3,0-8-3,0-2 13,0 1 6,0-1 0,0-2-4,-1 0 4,-3 0 4,-1 0-3,3 0 3,-2 0 5,0 0 2,4 0 17,0 0-9,0-5-8,19-1-11,10-2-7,4 7 6,-3 1 1,0 0-2,-11 18 1,-11 11-5,-8 11 5,0 7-4,-4 1 4,-23-3-1,-6-6 0,-1-11 2,3-10 0,11-10 0,5-6-1,5-2 1,6 0 2,0 0 4,4-10 4,0-6-8,0 2-1,10 0 0,14 5 2,6 6 1,1 3 1,-1 0 3,0 0 1,-7 6-5,-6 6-3,-5 0-2,-8 0-1,-4 2-4,0-1-6,-8 1 2,-13-2 3,1-3-4,5-1 0,3-4 2,8-1-1,2-3 6,2 0 4,0 0 2,0 0 7,0 0 3,0 0-1,4 1-3,14 3-5,5 6-3,-6 0-46,-7 2-134</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11-25T08:18:48.127"/>
    </inkml:context>
    <inkml:brush xml:id="br0">
      <inkml:brushProperty name="width" value="0.05292" units="cm"/>
      <inkml:brushProperty name="height" value="0.05292" units="cm"/>
      <inkml:brushProperty name="color" value="#FF0000"/>
    </inkml:brush>
  </inkml:definitions>
  <inkml:trace contextRef="#ctx0" brushRef="#br0">8768 4154 99,'0'0'64,"0"0"-52,0 0 1,0 0 18,0 0-13,0 0-12,0 0-5,0 6 13,0 5 29,5 0-24,4 10 7,0 7 3,-1 11-13,4 8 27,1 13 19,-4 4-39,3 9 21,-4-5-1,-3-2 1,-1-4-32,-2-6-7,3-6 1,0-3 1,1-3-1,1-10-4,-1-4 0,-1-13 1,-3-8 1,1-7-4,-1-2-4,0 0-41,0-26-20,4-22-135</inkml:trace>
  <inkml:trace contextRef="#ctx0" brushRef="#br0" timeOffset="369.4566">8699 4284 244,'0'0'42,"0"0"-27,0 0 33,0 0 13,0 0 4,0 0-33,-25-71-11,21 65-1,2-1 0,0 6 20,2-3 0,0 0-2,0-2-13,4-4-14,23-2-3,17-1-7,24 0 0,12 5 0,6 0 0,-5 5-1,-14 3-2,-15 0-46,-15 0-29,-10 19-19,-6-2-39,-11 4-53</inkml:trace>
  <inkml:trace contextRef="#ctx0" brushRef="#br0" timeOffset="720.1034">8918 4592 295,'0'0'44,"0"0"-43,0 0 3,0 0 15,0 0-13,0 0-5,0 12 10,0-10 18,0 2 7,0-1 1,0 0-8,12 1-9,-2-2 4,9 1 7,-4-3-8,3 0-11,-1 0-7,0 0-5,13 0 3,4 0-2,10 0-1,1 0-9,-3 0-21,-11 0-41,-13 0-63,-7 0-90</inkml:trace>
  <inkml:trace contextRef="#ctx0" brushRef="#br0" timeOffset="1764.0062">9738 4564 69,'0'0'78,"0"0"-58,0 0 21,0 0-2,0 0-15,0 0-8,0 0-14,0 0 1,0 0-2,0 0 1,0 0-1,0 0-1,0 0 0,0 0-2,0 2 2,0-1 0,-11 2 0,-3 1 0,-1-3 5,-3 2 3,5 1 2,-3 0 1,1-3-1,1 2-4,0 0 2,9-3-2,0 0 13,5 0 12,0 0 7,0 0 3,0 0-6,0 0-2,0 0-2,0 0-2,0 0 2,27 0-8,13-1-20,14-7-2,8 2 0,-2 0 3,-9 1-4,-13 4-3,-14 1 1,-10 0-11,-10 0-8,-1 0-22,-1 0-7,-2 0-4,0 0-42,0 4-23,0-2-64</inkml:trace>
  <inkml:trace contextRef="#ctx0" brushRef="#br0" timeOffset="2366.0851">9571 4831 238,'0'0'122,"0"0"-118,0 0-4,0 0 0,0 0 40,0 0-10,56 27-10,-3-25-4,15-2-1,0 0-11,-1 0 2,-15 0 0,-18 0-4,-16 0 0,-8 0-2,-8-2 0,-2 2 0,0 0 2,0 0 3,0 0 5,0 0 0,0 0-4,0 0-3,0 0 0,0 0-2,0 0 5,0 0-1,0 0 4,0 0 1,0 0-4,0 0 3,0 0-4,0 0 0,0 0-3,0 0 3,0 0 2,0 0 9,0-2-1,0 2 2,0 0 2,0-1-1,0 1-3,0 0-7,0 0 0,0 0 2,0 0-2,0 0 4,0 0-5,0 0-1,0 0-4,0 0-4,0 0 4,0 0-5,0 0 3,0 0-5,0 0 5,0 0-3,0 0 1,0 0-2,0 0-2,0 0-6,0 0-28,-12 0-52,-6-13-188</inkml:trace>
  <inkml:trace contextRef="#ctx0" brushRef="#br0" timeOffset="3390.3747">10639 4708 285,'0'0'104,"0"0"-92,0 0 7,0 0 35,0 0-20,0 0-27,0 0-4,0 0 21,0 0 30,20 0-6,31 0-15,30 0-23,25-8 0,6 2 7,-12 0-2,-22 4-8,-26 2-5,-19 0-1,-13 0-1,-11 0-3,-9 0-9,0 0-38,0 0-30,-12 8-23,-12-2-24,3-6-221</inkml:trace>
  <inkml:trace contextRef="#ctx0" brushRef="#br0" timeOffset="4020.0367">11410 4331 287,'0'0'251,"0"0"-244,0 0-7,0 0-21,0 0 21,0 0 28,45 149-3,-30-95-5,-1-2 7,-3 0-12,-1-4-9,0-5-3,-3-8 0,-4-8-3,2-11-7,-3-9 6,-2-5 0,0-2 1,6 0 18,0-14 34,9-18-7,6-21-39,3-8-6,5-11-2,4-3-5,3 7-9,-2 13 4,-5 11 10,-7 15 2,-5 12 0,-5 8 13,-8 6-4,-1 3 2,-3 0-11,0 3-20,0 19 1,-6 11 16,-13 6 0,-1 0 3,-2-1 2,2-7 5,4 0-6,5-9-1,2-4 1,3-4 0,3-2-1,-2-6 0,5 0 0,-2-3 0,2-3 0,0 3 0,0 1 0,0 1 0,2 4 6,21 5 20,10 2-2,12 0 5,1 0-7,2-2-16,-4-2-6,-9 2-19,0 0-59,-6-2-76,-12-1-111</inkml:trace>
  <inkml:trace contextRef="#ctx0" brushRef="#br0" timeOffset="4560.0698">12115 4456 492,'0'0'69,"0"0"-57,0 0 14,0 0-4,0 0-13,143-56-9,-99 56-5,-8 12 4,-5 10-1,-9 3 1,-9 5-6,-6 2-4,-7 2 7,0-2 0,-2-1 4,-16-3 0,0-6 4,4-6-2,3-6 0,5-6 1,4-4 0,2 0 9,0 0 27,0 0 22,0-24 7,0-12-59,4-9-4,19-5-5,4-1-22,-2 2 18,2 13-25,-9 12 29,-7 12 4,-5 9 15,-6 3-1,0 0-18,0 0-5,0 9-17,-6 17 2,-10 12 20,-1 4 8,4 0 4,3 0 1,10-3-5,0-5-2,12-3 0,19 1 4,11-9-10,12-7-5,11-8-68,4-8-94,-4-4-251</inkml:trace>
  <inkml:trace contextRef="#ctx0" brushRef="#br0" timeOffset="9166.097">17004 4546 256,'0'0'11,"0"0"-11,0 0-18,0 0 17,0 0-3,0 0-11,0 0-13,0 0 14,0 0 12,0 0 3,0 0-1,0 0 7,0 0-6,0 0-1,0 0-2,0 0 1,0 0-1,0 0 2,0 0 2,0 0-2,0 0-5,0 2 5,0-2 2,0 0-2,0 2-3,0-2 3,0 0 0,0 2 2,0-2 5,0 0 19,0 3 3,0-3-12,0 0-3,0 0-13,0 0-1,0 0 0,0 0 1,0 0-1,0 0 1,0 0 2,0 0 10,0 0 3,0 0-1,0 0-2,0 0 3,0 0 8,0 0-3,0 0 7,6 0-5,23 0 2,22 0 11,31 0-14,32 0-6,27-9-8,5-3 9,-9 3-13,-23 4-2,-35 2-2,-20 3 0,-22-1 0,-12 1 0,-5-2 2,-9-3 0,1 2 16,-4 1 11,-3 0-10,1 2-18,-1-3 1,0 3-1,-1-2-2,0 2 1,-1-1-5,-1 1-6,-2 0 6,0 0 2,0 0-1,0 0 1,0 0 3,0 0 0,0-3 1,0 3 10,0 0 8,0 0 2,0 0-1,0 0-4,2-1-6,0 1-3,6 0-7,9 0-2,5 12-6,3 12 4,-3 3 0,-4 8 1,-5-1 1,-4 1-3,-6-2 0,-3-1-17,0-6-12,-16-4 0,-17-6 31,-5-8 3,0-4 1,1-4 5,8-2-2,10-24 7,3-6 4,9-3-7,7 1 1,0 5-3,7 5 13,22 6-4,9 5-15,9 4-3,13 6 3,5 3 0,1 3 7,-3 20-1,-10 8-5,-16 1-2,-13 7-6,-14-2-10,-10 5-12,0 2-3,-4-2 6,-15-6 7,-2-10 4,10-11 4,2-10 10,7-5 1,-1 0 0,1-18 33,-1-15-9,3-10-23,0 1 6,8 0-1,21 2 0,11 8 1,11 8-6,9 2-2,5 8 2,-1 6 5,-8 8 12,-11 0-8,-14 2-10,-8 16 0,-8 6-3,-4 6-4,-9 2-9,-2 2-8,0-1-10,-22-5 8,-4-6 20,-4-9 5,6-4 1,3-9-1,4 0 2,5-10 5,2-19 26,8-4-4,2 0-13,0 4 2,24 6 2,10 8-4,8 2-9,9 5-5,5 4 5,0 4 6,-3 0-3,-10 4-9,-12 10 0,-11 2-5,-11 2-21,-9 0-19,0-2 2,0-2 6,-22-2 17,2-4 20,-3-6-1,3-2 1,2 0 4,3-10 8,6-16 16,7-4-5,2 2-3,6 2-14,25 3 6,11 10-8,14 1 0,4 3 2,3 6 1,-5 1-4,-14 2 1,-8 0-2,-9 0 0,-7 5-2,-6 2-2,-4 1-7,-3-2-34,-5 2-17,-2 0 8,2 1-1,-2-4-1,0-1-2,0-4-8,0 0-50,0 0-6</inkml:trace>
  <inkml:trace contextRef="#ctx0" brushRef="#br0" timeOffset="9323.6103">19600 4625 198,'0'0'60,"0"0"-17,0 0 5,0 0-1,0 0-24,0 0-23,31 0-17,-6 0-26,-3 0-41,0 0-21,-2 0-2</inkml:trace>
  <inkml:trace contextRef="#ctx0" brushRef="#br0" timeOffset="9638.2823">19600 4625 24,'131'0'15,"-157"0"-3,-8 3-10,3 1-2,0-2-25,7 2 2,3-2 23,3 0 1,1 2 13,1-4 23,3 0 5,-3 0-17,1 2 1,-3-2 17,5 0 16,3 0-9,8 0 27,2 0 18,0 0-23,0 0-18,0 0 2,9 0-6,32-2-23,23-10-26,29 0-1,23 3 4,7 0 5,-13 5-7,-25 2-1,-37-3 2,-26 5-6,-11 0-20,-10 0-26,-1 0-6,0 0 6,0 0-4,0 0-26,0 3-64,4 1 20</inkml:trace>
  <inkml:trace contextRef="#ctx0" brushRef="#br0" timeOffset="9976.5502">20167 4347 339,'0'0'36,"0"0"-10,0 0 2,0 0 17,0 0-8,0 0-26,-30-46-9,30 46-4,0 0 1,0 0-5,0 8-3,0 22 9,0 10 7,5 8 43,1 6 22,1-1-50,2 0-14,0 0 7,2-2-5,1-6-8,-2-6 1,-1-2-3,1-11-26,-4-1-40,-4-16-30,-2-9-52,0 0-112</inkml:trace>
  <inkml:trace contextRef="#ctx0" brushRef="#br0" timeOffset="10740.9917">20086 4287 402,'0'0'74,"0"0"-37,0 0 37,0 0-22,0 0-41,0 0-11,163-30-11,-85 30 6,7 0 5,0 0-13,-8 0-9,-7 0-8,-17 0 1,-19 0 5,-14 0 20,-10 0 3,-8 0 1,1 0-2,-3 0-1,0 0-8,0 0-43,0 0 8,0 0-7,0 0 34,0 0 13,0 0 6,0 2 1,0-2 4,3 0 18,0 0 10,4 2 11,0-2 0,-5 2-9,0-2-15,-1 1-10,2 6-10,3 6-5,-2 6 3,3 13 2,-1 7 7,0 8 16,2 7-15,-2 5 18,1-1-1,0 0-15,2-3 0,0-8-6,-3-4-1,-2-10 1,-1-8-1,-1-7-1,-2-10-2,0-5-7,0-1 6,0-2-4,0 0 3,0 0 2,0 0 8,3 0-1,-3 0 3,0 0-1,0 0-3,0 0 1,0 0 1,2 0-3,0 0 8,-2 0-13,0 0 7,0 0-3,0 0-2,0 0 1,0 0 2,0 0-3,0 0-2,-12 0-1,-19 0 1,-15 0 0,-19 0 0,-15 7 0,-12 2 0,-10 2 0,1-1-6,3-4-40,9-6-45,18 0-156</inkml:trace>
  <inkml:trace contextRef="#ctx0" brushRef="#br0" timeOffset="12369.7567">20308 3916 119,'0'0'36,"0"0"33,0 0-32,0 0 39,0 0-68,0 0 26,14-82 13,-14 76 5,0 0-12,0 4-2,0-2-7,0 4-17,0 0-1,0 0-6,0 0-5,0 0-2,0 0-7,0 0-12,0 12 2,0 14 10,5 12 7,3 8 1,4 4 13,1 3 4,3 1-7,-2-3-4,3 0-4,-2-1 4,2-1-3,-6-6-1,-5-1-3,-2-3 1,-4-3-1,0-4 1,0-3 5,0 4-4,0-3 10,0-2 0,0 2 0,3-4 0,-1 2-12,3 0 9,-1 2 10,0-2-14,3 3-4,-2 2 3,6 2-2,-5 4 0,1 4 3,-3-2-4,1 2 0,-5-5-1,3-2 0,-3-3 1,0-6-1,0 2 3,0-6-2,0-3 1,2-5-1,0-8 0,-1 0 0,-1-6 2,3 2-1,-1-1 3,1 0 0,1 0 0,0 1 1,-2 2-4,4 3-1,-2 0-1,2 2-9,3 2-29,-5 3-20,4 4-21,-6-1-46,0-6-142</inkml:trace>
  <inkml:trace contextRef="#ctx0" brushRef="#br0" timeOffset="13852.2258">16943 4150 123,'0'0'44,"0"0"-33,0 0 33,0 0 15,0 0-19,0 0-2,-2-13 4,2 13-10,0 0-11,0 0-21,0 2-2,0 16-8,0 10 10,6 10 26,5 10 6,-3 6 15,3 7-20,-3-1 0,1 1-15,1 4-9,-2-3 8,-4 0-3,-1-2-1,-3 0 1,0 1-5,0-8-1,0-4 7,0-15 4,0-8-3,0-10-1,0-5-3,0-4 6,0-1-5,0-4 1,0 0-1,0 0-1,0 0-4,0 3 1,0-2-1,0 3 1,6 2-3,-2 2 2,2 2-2,-2 4-1,0 0-2,-1 6 3,-3-1-3,0 1 1,1 2-3,4-1-56,7-7-67,5-11-261</inkml:trace>
  <inkml:trace contextRef="#ctx0" brushRef="#br0" timeOffset="14811.3821">20119 5871 437,'0'0'70,"0"0"-62,0 0 29,0 0 28,0 0-38,0 0-20,45-55-7,-23 55-2,3 0-1,3 0 3,0 0 2,-5 12-2,1 11-2,-11 5-3,-5 2 2,-8 5-1,0-1-2,0-1 0,-19-3-1,-1-4 2,-1-6-5,13-6-1,1-4-1,7-5-4,0-5 10,0 0 6,0 0 8,0-6 30,2-22-15,21-13-23,6-8-2,6-4-7,-1 7-16,-8 12 10,-8 8 15,-11 14 26,-5 7-14,1 2 16,-3 3 6,0 0-29,0 0-5,0 24-30,0 8 30,-10 6 34,-7 4 9,1-1-21,3-3-8,2-2-6,8-4 6,3-4-6,0-4-8,3-1-12,26-6-29,13-5-19,9-9-41,4-3-60,-3-9-138</inkml:trace>
  <inkml:trace contextRef="#ctx0" brushRef="#br0" timeOffset="15009.2961">20751 5886 485,'0'0'133,"0"0"-110,0 0 45,0 0 16,0 0-84,0 0-21,138-21-49,-78 21-32,-7 0-61,-20 0-101</inkml:trace>
  <inkml:trace contextRef="#ctx0" brushRef="#br0" timeOffset="15428.5742">20817 6050 229,'0'0'127,"0"0"-93,0 0 37,0 0 72,0 0-54,0 0-75,54 0-14,6 0-14,9 0-34,1-2-34,-8-12-19,-9-4-24,-10-6 56,-14-5 69,-14-2 13,-9-1 32,-6 9 20,0 0 4,0 11 31,0 5-42,0 5-5,-6 2-24,-5 0-26,-5 9-3,-6 14 0,-2 9 6,5 0 6,9-3-10,10-4 0,0-4 2,0-5 4,10-7 3,4-6-6,-3-3 7,5 0 33,4-15 41,4-19-40,-1-10-15,-8 0-11,-9 3 21,-6 8-19,0 8-17,0 2-5,-15 8-16,-6 10-75,0 1-108,-1 0-325</inkml:trace>
  <inkml:trace contextRef="#ctx0" brushRef="#br0" timeOffset="18757.7709">20644 4412 199,'0'0'0,"0"0"-49,0 0 49,0 0 0,0 0 9,0 0-8,0 4 6,0-4 27,0 0 21,0 0-7,0 0-15,0 0-20,0 0-8,0 0-5,0 0 0,0 0 0,0 0 0,0 0 10,2 0 26,17 0 8,13 0-19,8 0 0,7 0 2,9 0-7,6 0-7,7-3 0,7-1-2,1 2 5,2-2-1,-9 1-10,-10 3 2,-7-2-6,-11-1-1,-9 1 0,-8 0 2,-11 2 0,-4-2-2,-7 2-2,-2 0 2,-1 0-2,0 0-4,0 0 0,3 0-8,1 0 7,4 0 4,0 0 3,-3 0 0,-1 0 0,0 0 0,-4 0 1,2 0 3,1 0 3,-3 0-2,0 0-5,0 0 0,0 0-12,0 0-41,0 0-24,0 0 9,0-1 6,0-10-45,-7-3-7,-2-2 21</inkml:trace>
  <inkml:trace contextRef="#ctx0" brushRef="#br0" timeOffset="19028.6036">21502 4271 6,'0'0'83,"0"0"-19,0 0-43,0 0 4,0 0 6,0 0-12,-96-74 6,89 72 9,2-1 0,3 3-17,2 0-2,0 0 3,-2 0 4,2 0-9,0 0-13,0 8-17,16 17 17,11 3 43,5 3-2,7 2-13,-6-3-9,-5-2-11,-12-5-4,-6-8-6,-10-1 2,0-2-11,-18 5 0,-24-2 11,-5 3 2,0 0-2,11-1-71,23-9-90</inkml:trace>
  <inkml:trace contextRef="#ctx0" brushRef="#br0" timeOffset="20445.5324">20177 5288 159,'0'0'115,"0"0"-106,0 0 4,0 0 43,0 0-16,0 0-32,0 0-7,0 0-1,0 0 6,0 0 16,0 0 2,0 0 14,0 0-11,0 0-7,0 0 0,0 0-4,0 0-5,0 0-6,-10 0-5,-20 0-2,-9 0-1,-13 1 3,-8 12 0,-9-3 1,-1 3 0,4-1-1,1-3 1,6 1 3,8-3-2,9-4 7,11-1-4,11 0-3,9-2 1,2 0-3,0 0 5,-2 0-3,0 0 0,2 0 0,2 0-2,3 0 3,4 0 0,0 0 2,-2 0-2,2 0 0,0 0-1,0 0-1,0 0-1,-7 0-38,0-4-75,-3-4-154</inkml:trace>
  <inkml:trace contextRef="#ctx0" brushRef="#br0" timeOffset="20806.351">19747 5041 351,'0'0'25,"0"0"-18,0 0 2,0 0 18,0 0-27,0 0-17,0 25-7,-6-8 17,-19 7 4,-13 7 3,-7 4 3,-3 3 22,1 3 3,2-2-5,3-1-11,6-1-1,7-8 6,12-3-8,7-3 1,10-5-3,0-4 4,2-2 14,25 0 16,9-1 4,7 0-24,3-3-12,-5-1-9,-12 1-8,-10-3-69,-5-1-107,-3-1-181</inkml:trace>
  <inkml:trace contextRef="#ctx0" brushRef="#br0" timeOffset="35672.3525">6012 6298 197,'0'0'0,"0"0"-3,0 0 3,0 0 14,0 0 128,0 0-95,0 0-31,19 21-8,-7-14 0,1-3 6,0 0-4,7 3 2,11-3 4,9 1-5,12-1-4,11-4 3,5 0-7,0 0-3,-8 0-9,-10 0-22,-14 0-60,-20 2-123</inkml:trace>
  <inkml:trace contextRef="#ctx0" brushRef="#br0" timeOffset="36189.7769">5975 6837 236,'0'0'304,"0"0"-274,0 0-30,0 0-2,0 0 2,0 0 9,159-70 2,-109 59-11,0 0-6,-9 6-23,-4-4 14,-8 6-9,-5-4 9,-5 6-2,-4-6-2,-3-3-10,-2-2-3,-1-6 22,-9-5 10,0-6 4,0-14 9,-2-10-8,-13-5 3,-1 2-6,-2 5 1,0 11-1,3 8-1,3 10 1,3 6 21,3 8 11,4 2 2,-1 4-9,3 2-18,0 0-9,0 0-12,0 0-3,0 20-4,5 18 13,15 15 6,4 13 11,5 11 9,2 1-12,-1 1 6,-7-9-8,-5-10-4,-8-6-2,-10-5 0,0-6 4,-4-2-3,-21-3-1,-6-4-2,4-20-104,9-14-236</inkml:trace>
  <inkml:trace contextRef="#ctx0" brushRef="#br0" timeOffset="38573.3527">7654 6322 113,'0'0'229,"0"0"-189,0 0-20,0 0 41,0 0 18,0 0-35,-9-12-34,9 11-4,0 1 40,0-2-46,4 2-2,10 0 1,1 0-2,3 15-1,3 13 1,0 4-1,0 11 3,-1 3 1,-8 3 0,1-8 0,-9-1 0,-4-10-8,0-4-6,0-8 9,0-8 4,-2-4 1,-4-6 0,0 0 8,-2-16 16,-1-20-12,2-11-9,7-6-3,0-1 4,7 4-4,16 11 0,5 13 2,-5 12-2,1 8 0,-8 6-2,3 0-6,4 17 0,2 15 2,-2 14-1,-2 8 3,-5 0 4,-8-3 2,-2-8-1,-1-11 0,-5-16 0,0-6-1,0-7 2,0-3 5,0 0 12,0 0 21,4-24 13,4-17-50,7-13-3,8-4-8,4 3-14,-1 14 20,-2 15 1,-1 8 1,-5 11-1,-5 5 1,-1 2-1,1 0-4,5 14-4,-1 17 6,-2 4 3,-3 6 3,-3 1 5,-2-2-4,-3-6 0,-2-3-2,1 3 3,-3-7-5,0 4-19,0-3-72,0-10-102</inkml:trace>
  <inkml:trace contextRef="#ctx0" brushRef="#br0" timeOffset="38861.3605">8704 6655 397,'0'0'157,"0"0"-87,0 0-55,0 0 30,0 0-6,143-24-37,-45 14 10,22 2-4,13-1-4,-7 6-3,-19 3-2,-20 0-12,-27 0-51,-20 0-16,-18 3-23,-15-3-16,-7 0-72</inkml:trace>
  <inkml:trace contextRef="#ctx0" brushRef="#br0" timeOffset="39511.6083">9125 6210 255,'0'0'6,"0"0"-6,0 0 21,0 0 17,0 0-11,0 0-24,-164-34-2,106 61 27,2 10 14,11 5 2,16 0-9,20 2-24,9-1-1,0-4 5,27-3 1,13-9-6,9-9 9,3-17-4,-4-1 4,-5-7-4,-12-25-3,-10-11-3,-4-11 2,-8-8-8,-3-11-2,-3 3-1,-1 4 3,-2 11-2,0 13 3,0 11 7,0 8 1,0 8-5,0 5-3,0 7-1,0 1-3,0 2-1,0 0 0,0 0 0,0 0 1,0 0-4,-2 0-5,-3 3-2,3 9 6,-5 3 4,7 3 1,0 4 0,0 5 6,0 7 22,7 4 12,9 3 4,4-4-30,-3 1-5,6-6-6,0-2 3,-6-1-5,3 0-1,-7-1-11,-5-2-44,-2-2-23,-5-9-46,9-15-88</inkml:trace>
  <inkml:trace contextRef="#ctx0" brushRef="#br0" timeOffset="39880.0156">9216 5869 45,'0'0'363,"0"0"-349,0 0-14,0 0 0,0 0 15,110-104 27,-81 104-15,-5 0-14,3 8-7,-9 20-6,-1 10 1,-7 6 5,-10 5 2,0-2-1,0-2 1,0-7 0,0-8-2,0-12-3,0-8-2,0-8 1,0-2 10,9 0 70,9-12 10,12-14-62,10-3-30,12 3-2,6 6-15,3 4-66,-3 1-88,-10 0-165</inkml:trace>
  <inkml:trace contextRef="#ctx0" brushRef="#br0" timeOffset="40412.401">9809 5990 244,'0'0'285,"0"0"-241,0 0 3,0 0 30,0 0-18,0 0-51,-9-39-8,23 39-6,-1 0 1,-1 0-1,-3 2-2,-5 6 1,-2 1 6,2 2 0,1-2 1,1 0 0,2-1 0,-4-1 1,0-4-1,-2 0 5,-2-3-2,0 0 3,0 0-2,0 0-4,0 0-2,0 0-6,0 0 3,-4 0-4,-7-6-2,-3-2 7,5 4 2,-1-5 4,-1 6 0,2-4-2,-2-1 2,-1 3 2,1-2-3,3 3 9,2 0 6,3 4 8,2 0 5,1 0-6,0 0-23,0 8-5,12 17 5,17 4 9,9 7 17,5 1 12,3-2-12,-4-3-14,-5 2-9,-3-11-3,-5-1-59,-5-4-31,-5-6-25,-4-8-56,-1-4-66</inkml:trace>
  <inkml:trace contextRef="#ctx0" brushRef="#br0" timeOffset="40623.8638">10024 5939 370,'0'0'125,"0"0"-72,0 0-29,0 0-16,0 0-1,0 0 50,-137 155-7,106-101-15,9-2-32,9-6 1,4-1-1,5-6-3,4-1-23,0-10-86,1-13-89</inkml:trace>
  <inkml:trace contextRef="#ctx0" brushRef="#br0" timeOffset="41663.6536">9327 7439 194,'0'0'185,"0"0"-163,0 0-21,0 0 3,0 0 0,0 0-4,-115-50-2,79 50 2,-4 0 1,-8 11 18,-2 12 47,0 3-18,2 4 3,8 6-12,11-1-9,13-2-17,10-2-13,6-5 0,0-4 0,18-7 6,11-9 9,10-6-1,4 0 1,2-23 0,-1-17-5,-1-15-4,-5-4-6,-10-12-8,-10-1-7,-6 2 3,-10 6-15,0 10 2,-2 15 25,0 11 17,0 12-10,0 8 1,0 4 6,0 4-4,0 0-10,0 0-4,0 0-7,0 12-9,0 18 16,4 12 4,1 5 2,2 5 11,6-2 4,4-2-4,6-2-10,2-8 4,-2-5-4,5-9-2,-6-9 3,3-7 1,-5-8 1,-1 0-2,2-5 11,-1-25-6,3-11-2,-6-11-7,-1-5-1,-3 2-5,-2 3-19,-5 8 16,-6 5 4,0 7 1,0 9-10,-13 6 12,-2 9 2,-3 7-6,1 1-1,1 0 3,5 0 3,7 0-4,0 0 2,4 0 2,0 0 1,-3 0-2,3 0 2,-1 0 0,-1 3-8,2 9 0,0 12 4,0 9 4,0 7 20,0 1 14,14 7-3,1-10-12,0 5-3,3-8-12,-2-1 4,4-7-8,2-4 0,5-12-34,7-7-21,3-4-22,4-14-91,-10-18-254</inkml:trace>
  <inkml:trace contextRef="#ctx0" brushRef="#br0" timeOffset="41853.6968">9464 7275 462,'0'0'124,"0"0"-62,0 0 26,0 0-24,0 0-64,0 0-17,147-42-24,-97 33-78,-13 2-101</inkml:trace>
  <inkml:trace contextRef="#ctx0" brushRef="#br0" timeOffset="42143.5705">9671 6956 211,'0'0'234,"0"0"-159,0 0-39,0 0 7,0 0-12,0 0-31,106 36-1,-89 12 1,-6 2 0,-4-4 2,0-4 8,-5-9-8,0-9-1,0-9 3,0-8-2,-1-6 5,5-1 21,6 0 51,11-11 5,17-14-38,10 0-46,0 5-1,-2 9-39,-10 6-75,-7 1-136</inkml:trace>
  <inkml:trace contextRef="#ctx0" brushRef="#br0" timeOffset="42633.3008">10949 6353 575,'0'0'144,"0"0"-110,0 0-34,0 0 0,129-34 1,-91 34-1,-4 0-53,-3 23-65,-6 3-55,-13 6-86</inkml:trace>
  <inkml:trace contextRef="#ctx0" brushRef="#br0" timeOffset="42781.9866">11073 6713 342,'0'0'134,"0"0"-85,0 0 22,0 0 55,0 0-43,0 0-54,81-2-20,-23-4-9,4-2-75,-4-5-139</inkml:trace>
  <inkml:trace contextRef="#ctx0" brushRef="#br0" timeOffset="43016.0715">11542 6465 554,'0'0'145,"0"0"-120,0 0-25,0 0 5,0 0 2,0 0-6,115 6 9,-34-6-10,4 0-11,-3 0-54,-2 0-58,-10 0-80</inkml:trace>
  <inkml:trace contextRef="#ctx0" brushRef="#br0" timeOffset="43545.7088">12473 6046 459,'0'0'75,"0"0"16,0 0-4,0 0 5,0 0-75,0 0-17,10-12-33,-2 53 33,-1 14 0,1 1 15,2 2-6,3 2-2,5-1-4,-3-4-3,1-6-11,-5-16-35,-9-10-5,3-15 16,-5-8 7,7 0 28,8-31 42,3-19-26,9-9-15,2-10-2,-5 1-2,0 8-22,-4 8-3,-6 14 28,-4 18 12,-10 10-8,0 6 1,0 4-2,0 0-3,0 0-13,-6 5-2,-9 17 12,-5 9 0,1 0 1,-2 4-1,3 0 3,1-3 0,-2-5 12,6-1 4,7-4-8,3-4-2,3 0 1,0-1 7,16 3 16,17-2-7,9-3-13,14 2-10,4-5-1,1-4-65,-8-1-91,-13-5-190</inkml:trace>
  <inkml:trace contextRef="#ctx0" brushRef="#br0" timeOffset="44094.074">13178 6171 419,'0'0'86,"0"0"-57,0 0-28,0 0 3,125-21 11,-87 30-15,-3 18 1,-4 3-1,-10 0 0,-13 2-3,-8 2 0,0 0 3,-8 2 2,-13-2 2,4-3 0,1-9-2,5-10 2,7-7-2,1-5 0,1 0 14,2 0 43,-3-24 26,3-10-74,0-10-6,0 1-5,12 0-6,10 1 4,3 8 2,-5 6-1,-5 8 1,-5 12 2,-8 4 7,-2 4 0,0 0-9,0 6-9,0 20-23,0 9 32,-2 8 17,-3-3 6,5-6-7,0 1-9,0-5 1,9-2-2,15-5 4,10-2-10,1-9-21,6-7-66,0-5-100</inkml:trace>
  <inkml:trace contextRef="#ctx0" brushRef="#br0" timeOffset="44995.2685">6071 8733 503,'0'0'131,"0"0"-110,0 0 39,0 0 4,0 0-12,0 0-30,13 6-22,34-6-5,21 0 5,5 0 3,-4 0-3,-16 0-34,-12 4-66,-5 16-56,-15 2-41,-15 2-108</inkml:trace>
  <inkml:trace contextRef="#ctx0" brushRef="#br0" timeOffset="45369.2954">6120 9060 453,'0'0'58,"0"0"-58,0 0 0,0 0 34,139 8 41,-79-8-28,-11 0-36,-14 0-1,-13 0-10,-3-11 2,-2-7-2,6-14-9,-1-11-13,1-12-3,-8-7 8,-2-3 10,-4 5 7,-4 13 6,-1 12 29,-4 12 21,0 9-17,0 9 0,0 1-10,0 4-23,1 0-6,7 0-20,3 14-4,7 18 16,2 13 8,-2 6 1,-5 7 1,-8 1-1,-5-5 0,0-2 3,0-5-3,-5-7-1,-11-1-11,-1-5-62,-1-9-105,7-12-265</inkml:trace>
  <inkml:trace contextRef="#ctx0" brushRef="#br0" timeOffset="45994.0018">8488 9222 434,'0'0'115,"0"0"-81,0 0 28,0 0-38,165-4 4,-65-2 17,21 0-8,5 3-14,4-2 11,-12 3-8,-23 2-20,-23 0-5,-27 0 0,-19 0-1,-13 0-23,-7 0-27,-4 0-25,-2 4-40,0-1-27,0-3-134</inkml:trace>
  <inkml:trace contextRef="#ctx0" brushRef="#br0" timeOffset="46575.6549">9050 8770 351,'0'0'1,"0"0"0,0 0-1,0 0 11,0 0 38,0 0-29,-143-84-13,107 84 7,-2 4 2,10 16 14,-2 6 2,8 8-2,2 1-5,9 0-10,11-1-6,0-2-2,7-6 4,19-5 4,3-9 3,5-10 1,-1-2 1,-2-2 0,-4-24-8,-2-7-5,-10-13-6,-5-5 0,-6-11-1,-4-3-8,0 5-9,0 10-8,0 14 3,0 14 21,0 10 1,0 9 0,0 3 6,0 0 7,0 0-12,0 0-1,0 0-3,0 0-5,0 9-5,0 15 13,0 10 15,0 8 19,6 7 8,0-1-7,1 0-10,1 1-16,-2 0-1,5-1-8,-3-3-4,2-1-47,5-7-72,1-12-65,2-15-122</inkml:trace>
  <inkml:trace contextRef="#ctx0" brushRef="#br0" timeOffset="47035.5129">9074 8303 404,'0'0'22,"0"0"-22,0 0 0,0 0 4,0 0 28,0 0-13,42-40-14,-17 47 4,-5 16-3,-2 6-6,-9 5 0,-5 0 1,-2-2 4,-2-8 3,0-6 3,0-8-3,0-6-1,0-4 0,0 0 20,0 0 11,0 0 2,0 0 11,0 0-3,0 0-28,0 0-14,0 0-6,0 0-2,0 0-6,0 0 0,0 0 3,0 0-1,0 0 3,0 0 1,0 0-2,0 0 0,0 0 0,0 0-16,0 0-5,0 0-12,0 2-74,0-2-126,0 0-49</inkml:trace>
  <inkml:trace contextRef="#ctx0" brushRef="#br0" timeOffset="47431.8439">9030 8289 379,'0'0'40,"0"0"7,0 0-38,0 0 32,0 0-12,0 0-29,6-10 0,29 10 1,8 0 19,-3 10 15,-9 15-23,-8 7-12,-12 8-12,-7 7 4,-4 0 8,0 1 0,-7 2 0,-11-6 0,5-5 3,4-11-3,3-12 3,6-6-2,0-8 0,0-2 15,0 0 30,32-12 22,14-15-46,10-1-14,0 5-8,-12 6 0,-13 11-9,-11 3-73,-9 3-136</inkml:trace>
  <inkml:trace contextRef="#ctx0" brushRef="#br0" timeOffset="47681.1432">9674 8465 461,'0'0'175,"0"0"-57,0 0-71,0 0-5,0 0-42,0 0-29,39 46 15,-18 0 14,1 1 4,3 1 2,-3 0-6,0-5-9,-1-9-69,-2-10-86,-3-14-80</inkml:trace>
  <inkml:trace contextRef="#ctx0" brushRef="#br0" timeOffset="47865.792">9883 8520 392,'0'0'144,"0"0"-52,0 0-61,0 0-12,0 0-8,0 0 25,-145 125-9,107-74-11,3 4-13,8-1-3,2 1-18,3-6-120,7-11-138</inkml:trace>
  <inkml:trace contextRef="#ctx0" brushRef="#br0" timeOffset="48813.5816">9105 9833 159,'0'0'145,"0"0"-109,0 0 82,0 0-21,0 0-53,0 0-19,-94-52-14,57 72-2,1 9 21,3 2 0,6 6-5,9-3-15,9 2-8,7-7 2,2-4-4,0-7 4,13-6 1,9-9 4,1-3-3,4 0 14,2-21-9,-4-11-11,-6-14-5,-7-12-4,-10-12-17,-2-1-8,0 3-18,0 15 24,-2 16 26,-6 13 2,2 10 0,6 5 18,0 8 9,0 1 3,0 0-17,0 0-4,0 0-9,0 0-9,0 13-9,6 16 18,4 7 9,-1 8 1,-3 4-2,6 5-2,1-2-1,-3-2-1,4-9 0,-1-13-1,5-6-3,-2-9-14,6-10 9,5-2 2,4 0 0,9-20 1,1-14-1,-1-10-4,-6-6 4,-4-3-12,-10 4-4,-10 5 2,-4 1 9,-4 5-12,-2 3 17,0 8 1,0 6 2,-2 9 2,-4 3 7,3 5-1,3 1-7,0 3 3,0 0-3,0 0 0,0 0-1,-2 0-7,-3 0 2,-2 21 3,1 7 2,-1 11 26,3 2 6,0 1-12,1 2-2,3 3 3,0-3-4,0-5-9,0-5-3,21-8 3,7-9-8,15-13-8,10-4-48,7-18-128,-9-24-262</inkml:trace>
  <inkml:trace contextRef="#ctx0" brushRef="#br0" timeOffset="48993.6902">9399 9659 132,'0'0'414,"0"0"-380,0 0 46,0 0-36,0 0-18,0 0-26,100-46-55,-46 36-91,-7-3-210</inkml:trace>
  <inkml:trace contextRef="#ctx0" brushRef="#br0" timeOffset="49300.1688">9694 9319 519,'0'0'50,"0"0"-4,0 0-46,0 0-12,0 0 6,0 0 2,93 107 4,-91-71-6,-2-5-1,0-6 4,0-4 3,-4-8 0,2-1 4,0-7-4,2-5 1,0 0 0,0 0 33,4 0 23,27-5 1,18-10-56,11-5-2,5-1-33,-9 3-31,-12 4-78,-16 0-252</inkml:trace>
  <inkml:trace contextRef="#ctx0" brushRef="#br0" timeOffset="49743.6415">10708 8953 693,'0'0'21,"0"0"-20,0 0 3,0 0 27,0 0-31,172 2-14,-87 0-4,-12 5 2,-11-4-5,-18 6-35,-7-6-43,-12-1-40,-10-2-91</inkml:trace>
  <inkml:trace contextRef="#ctx0" brushRef="#br0" timeOffset="49953.5464">10946 8770 459,'0'0'82,"0"0"21,0 0-57,0 0-22,0 0-24,0 0 0,0 90 48,5-41-14,4 3-18,4 4-8,-4 5-8,1 1-32,-4-6-117,-2-8-198</inkml:trace>
  <inkml:trace contextRef="#ctx0" brushRef="#br0" timeOffset="51623.6809">12124 8325 439,'0'0'47,"0"0"9,0 0-33,0 0 36,0 0-11,0 0-48,0 0-7,44 57 7,-24-15 35,0 4-12,-4 2-12,-2-2-6,-4 0-3,-3-4 3,5-8-4,-6-8-1,1-12-6,-1-4-14,-4-10 8,8 0 12,0-10 21,11-30-13,5-15-6,6-12-4,6-9 2,1 4-14,3 5 2,-1 16 10,-10 14 2,-13 19 7,-11 13 12,-7 5-19,0 0 0,-7 9-21,-19 26 14,-13 8 7,-1 6 7,5-5 3,8-9-4,9-8-5,9-8 0,3-7 2,4-7-2,2-3 2,0-2-1,0 0 6,0 0 6,0 0 5,0 0 0,0 0 12,0 0-2,0 0-5,0 0-9,0 0-7,0 2-7,0 2 0,2 0-1,11 2 2,5 0 1,1 6 1,10 5-2,12 3 3,15 4-2,15 3 2,4 4 5,-3 3-10,-16 1-10,-16-2-44,-13-4-24,-16-3-7,-7-7-44,-4-11-108</inkml:trace>
  <inkml:trace contextRef="#ctx0" brushRef="#br0" timeOffset="51916.5948">12043 9096 519,'0'0'122,"0"0"-61,0 0-8,0 0 21,0 0-28,160-23-24,-77 21-17,2 2 0,-4 0-5,-4 0-34,1 0-33,-13 9-72,-16 1-130</inkml:trace>
  <inkml:trace contextRef="#ctx0" brushRef="#br0" timeOffset="52539.2237">12510 9365 432,'0'0'124,"0"0"-45,0 0-56,0 0 28,0 0-3,0 0-48,29-67 0,-14 71-8,3 24-1,1 9 7,-3 5 2,-4-1 2,-1 2-2,-2-4 4,-8-2-4,-1-5-11,0-9-21,0-8 11,0-7 7,0-8 13,0-2 1,0-33 36,0-11-34,3-15 2,22-6-4,4 8 2,4 6 3,3 15 2,-7 13 13,-5 13-4,-9 10 3,-1 2-16,-3 2-3,3 25-12,-3 9 12,-5 6 0,-6 1-2,0-1 2,0-7 2,0-6-2,-2-12-2,-5-8-14,5-6 3,0-3 13,2 0 6,0-14 25,0-18-17,0-11-9,22-1-5,7 1 3,4 6-3,2 16 0,-6 9 26,-10 8 16,-3 4 5,-5 0-40,-5 11-7,2 10 0,-4 9 7,3 0-5,-5 2 2,4 2-4,8-3-9,8-9-85,9-14-123,10-8-338</inkml:trace>
  <inkml:trace contextRef="#ctx0" brushRef="#br0" timeOffset="52916.0413">13592 8847 528,'0'0'88,"0"0"-20,0 0-6,0 0-16,0 0-34,0 0 22,148 78 1,-109-42-2,0-2-23,-6 0-8,1-3-2,-7-4-16,-8-4-85,-7-5-52,-10-6-82,-2-8-117</inkml:trace>
  <inkml:trace contextRef="#ctx0" brushRef="#br0" timeOffset="53132.2149">13927 8860 485,'0'0'137,"0"0"-69,0 0-43,0 0-2,0 0-23,0 0 46,-76 151 14,49-87-10,1-1-32,-6-1-10,-5-1-2,-8 2-6,1-5-20,3-9-80,13-20-105,12-18-214</inkml:trace>
  <inkml:trace contextRef="#ctx0" brushRef="#br0" timeOffset="53463.4969">14705 8860 709,'0'0'163,"0"0"-126,0 0 2,0 0-27,144-9-11,-90 9-1,-8 0-24,-3 18-66,-6 4-39,-12 5-77,-13 4-213</inkml:trace>
  <inkml:trace contextRef="#ctx0" brushRef="#br0" timeOffset="53625.3952">14748 9256 594,'0'0'175,"0"0"-108,0 0-31,0 0-35,164-53-2,-90 34-45,4-1-78,-3 0-54,-6-9-29,-11-3 12,-15-5 73</inkml:trace>
  <inkml:trace contextRef="#ctx0" brushRef="#br0" timeOffset="53903.5909">15353 8855 70,'0'0'155,"0"0"17,0 0-49,0 0-20,0 0-26,0 0-33,2-48-44,-2 78-7,-15 16 7,-7 6 68,1 6-20,6-3-13,11-7-30,4-6 5,0-8-4,25-10 5,10-8-4,7-16-7,3 0 0,6-21-1,-2-22 2,-5-13 5,-3-9-3,-12-3 32,-9 2 3,-9 8 6,-9 12-9,-2 10-22,-6 14-13,-43 15-13,-30 7-79,-16 16-48,-1 17-82</inkml:trace>
  <inkml:trace contextRef="#ctx0" brushRef="#br0" timeOffset="54783.6517">6749 11180 601,'0'0'70,"0"0"-44,0 0 50,0 0-37,114-58-16,-65 58-16,9 0-7,0 0-6,-2 11-16,-1 9-37,-10 7-47,-16 7-56,-21 1-111</inkml:trace>
  <inkml:trace contextRef="#ctx0" brushRef="#br0" timeOffset="55185.7186">6832 11522 524,'0'0'80,"0"0"-27,0 0-7,0 0-30,0 0-1,0 0 0,191 0-7,-108-11-4,-14 2-4,-21-1-6,-16-4-11,-12-4 4,-2-12 4,-7-14-8,-7-12 11,-4-7-3,0-4 9,-9 6 0,-9 12 3,1 16 10,3 13 17,-1 6-5,3 9-3,7 5-5,4 0 2,1 0-19,0 7-3,10 23-31,22 18 34,11 17 3,4 7 10,-1 6-11,-10-3-1,-11-4 1,-11-6 1,-14-4-3,0-3-2,0-6 2,-21 1-3,-1-4-23,4-11-50,11-11-151</inkml:trace>
  <inkml:trace contextRef="#ctx0" brushRef="#br0" timeOffset="55524.7732">8734 11546 785,'0'0'95,"0"0"-95,157-8 0,-27 2 10,15 0 7,5 2-12,-13 4-4,-25 0-1,-24 0-3,-25 0-41,-30 0-37,-28 8-40,-5 2-115,-35 2-24</inkml:trace>
  <inkml:trace contextRef="#ctx0" brushRef="#br0" timeOffset="56145.3225">9032 11105 222,'0'0'105,"0"0"-54,0 0 4,0 0 19,0 0-1,0 0-22,-125-56-25,76 64-5,-4 13 3,6 11 5,13 5-23,16 5-6,16 2-1,2 2-1,20-4 2,16-5 11,6-12 2,5-12-9,-3-13 1,1 0 6,-5-20 5,1-23-10,-6-13-3,-8-10-1,-3-2-1,-8 1-1,-11 9-5,-5 11 5,0 11-4,-5 11 3,-11 9 1,3 8-2,4 7-1,1 1 3,4 0-3,4 0 0,0 0-3,0 0 3,0 0 2,0 1 1,0 1 0,0 0 2,0 0 4,0 0 2,0 3-1,-2 2-7,2 12 5,0 9-3,0 4 19,0 8 23,2-1-12,10 0-17,6 3-13,2 2-2,5 6-4,4 4-106,-2-15-63,-6-13-126</inkml:trace>
  <inkml:trace contextRef="#ctx0" brushRef="#br0" timeOffset="56483.4085">9233 10710 512,'0'0'35,"0"0"24,0 0 1,0 0-51,0 0-4,124 20-5,-82 11 4,-8 13 6,-14 5-10,-9 6-2,-11-2 2,0-4 9,0-8-3,-4-6 2,-3-12 0,3-11 0,2-7-3,2-5 5,0 0 40,0 0-10,23-10-37,22-10-3,8-2-115,-1 4-46,-7 5-117</inkml:trace>
  <inkml:trace contextRef="#ctx0" brushRef="#br0" timeOffset="56687.2833">9721 11021 487,'0'0'88,"0"0"-21,0 0 47,0 0-54,0 0-60,0 0 3,42 38 5,-5-4 33,4 0-9,-1-2-21,-7 2-11,-4-4-17,-6-6-73,-6-6-65,-3-14-77,-7-4-128</inkml:trace>
  <inkml:trace contextRef="#ctx0" brushRef="#br0" timeOffset="56873.1693">10041 10958 501,'0'0'66,"0"0"-19,0 0-23,0 0 35,-108 113 23,60-57-37,9 4-19,-2 2-16,-3 8-6,-10 7-4,-8-5-34,3-11-124,17-26-241</inkml:trace>
  <inkml:trace contextRef="#ctx0" brushRef="#br0" timeOffset="57812.1261">9283 12158 220,'0'0'9,"0"0"-9,0 0 2,0 0 28,0 0 13,0 0-8,10-75 41,-37 75-36,-20 9 10,-11 16 12,-5 12-7,5 5 1,12 0-32,11 2-8,11-1-1,13-8-14,9-5 4,2-8 1,10-10-4,21-7 5,11-5-7,7-8-1,2-25 1,-8-9 0,-10-11 0,-8-14 0,-8-13-6,-3-9-3,-1-1-14,-1 12 11,-4 15 12,-3 24 8,-1 17 21,-4 13 9,0 7-16,0 2-2,0 0-20,0 0-2,0 25-27,0 17 15,0 14 14,0 4 12,4 6-1,6-3 0,1-3 1,1-9-7,7-6-4,1-5 2,2-12 0,5-8-3,-4-10-14,3-8 1,-3-2 10,-4-6 0,-1-24 0,0-12-19,-1-13-4,0-5 0,-2-3-44,-1 0 4,-3 3 48,-3 12 17,-3 8-4,-1 10 5,-1 14 7,-3 4 0,0 4 19,0 4-12,-7 4-14,0 0 4,1 0 2,-3 0-4,7 0-4,-3 0 0,2 0 1,-1 4 2,-7 12 5,0 12 20,-2 8 3,2 2-4,1 5-6,8-2 8,0-1 10,2 0-7,0-1-16,0-8-1,16 0-8,11-3 2,4-7-2,7-2-5,2-5-47,-7-6 18,-4-4-92,-11-4-136</inkml:trace>
  <inkml:trace contextRef="#ctx0" brushRef="#br0" timeOffset="58015.9837">9464 11923 597,'0'0'97,"0"0"-60,0 0 43,0 0-69,0 0-11,116-34-3,-62 34-40,2 0-68,-14-2-121</inkml:trace>
  <inkml:trace contextRef="#ctx0" brushRef="#br0" timeOffset="58329.5821">9777 11712 447,'0'0'82,"0"0"-34,0 0 17,0 0-51,115-18-13,-84 27-1,-11 18-8,-11 8-5,-9 5-8,0 4 19,-13 0 0,-7-2 2,-3-8 10,10-10-2,5-7-6,5-12 5,3-5 14,0 0 98,22-7-22,30-13-60,14-6-37,6 3-15,-7 7-42,-15 2-87,-15 6-162</inkml:trace>
  <inkml:trace contextRef="#ctx0" brushRef="#br0" timeOffset="58847.4372">10883 11412 589,'0'0'175,"0"0"-172,117-20-2,-44 18-1,4 2 1,-11 0-1,-8 20-12,-11 0-65,-11-2-58,-16-6-101</inkml:trace>
  <inkml:trace contextRef="#ctx0" brushRef="#br0" timeOffset="59056.467">11147 11240 522,'0'0'99,"0"0"-35,0 0 35,0 0-71,0 0-28,0 0-7,-7 83 7,3-20 15,-3 1 1,2 4-16,4 3-16,-1-8-119,2-10-176</inkml:trace>
  <inkml:trace contextRef="#ctx0" brushRef="#br0" timeOffset="59745.9969">12112 11096 328,'0'0'166,"0"0"-136,0 0 16,0 0-33,0 0-2,0 0 70,14 118-37,-12-72-10,0-2-7,5-1-9,0-2-8,2-10-5,1-8-2,-1-9-3,-1-6-16,-2-7-3,0-1 2,5-7 6,4-28-31,5-12-51,-1-10 29,1 3-7,1 12-17,-6 12 88,-4 17 40,-4 10 66,-3 3-45,1 5-49,1 27-10,6 5 46,-3 9-3,-1-6-24,1 1-14,3-5-6,1-14 6,5-7-7,4-12 1,4-3-1,9-20 7,-2-22-6,-4-13 1,-5-9 22,-6 0 17,-7 2-8,-11 8 22,0 4-25,-13 10-7,-25 9-23,-9 3-5,-5 12-2,6 6-23,6 9-52,9 1-117,15 0-174</inkml:trace>
  <inkml:trace contextRef="#ctx0" brushRef="#br0" timeOffset="60068.0563">12502 10682 581,'0'0'21,"0"0"-13,0 0 5,0 0-13,156 7 0,-119 26-2,-11 6 2,-15 5-12,-11 2 11,0-3-3,0-7 3,-6-8 0,-6-11 1,5-9 2,3-6 1,4-2 10,0 0 37,0 0 34,2 0 14,25-13-38,19-2-60,10 4-43,7 9-26,-3 2-64,-11 0-105</inkml:trace>
  <inkml:trace contextRef="#ctx0" brushRef="#br0" timeOffset="60729.8876">13242 10986 548,'0'0'56,"0"0"7,0 0 20,0 0-68,0 0-11,0 0 13,148 127 6,-115-75-1,3 0-1,2-2-16,1-2 2,-1-8 0,-4-14-7,-12-9-47,-8-14-19,-8-3-18,-1-5 27,2-26-5,-5-9-69,-2-8 59,0-3 59,0 2-3,-7 7 16,-2 12 10,5 12 78,0 7 31,-2 8-30,0 3-45,-3 0-18,-6 0-13,-15 26-9,-12 10 25,-8 9 30,-9 8-1,-3 1-20,-3 10-21,0 1-8,-4 4-9,7 1-29,20-21-130,25-20-213</inkml:trace>
  <inkml:trace contextRef="#ctx0" brushRef="#br0" timeOffset="61054.603">14310 11163 400,'0'0'288,"0"0"-267,0 0 81,129-36-39,-79 34-43,-4 2-16,-1 0-4,-3 8-37,3 12-52,-1 2-69,2 3-175</inkml:trace>
  <inkml:trace contextRef="#ctx0" brushRef="#br0" timeOffset="61216.5626">14335 11560 448,'0'0'277,"0"0"-263,0 0 117,0 0-32,0 0-67,160 0-32,-60-12-86,1 0-114,-11-4-83</inkml:trace>
  <inkml:trace contextRef="#ctx0" brushRef="#br0" timeOffset="61523.962">15237 11073 592,'0'0'65,"0"0"62,0 0-43,0 0-74,0 0-10,0 0-4,-82 86 4,49-26 12,10 6-7,17 3 6,6-4-6,13-6 7,25-8-6,7-20-5,1-22 1,-1-9 3,-1-21 9,1-35-7,-7-17 9,-9-7-7,-16 6 6,-13 9-3,-4 8-8,-52 10-4,-26 10-15,-23 10-45,-4 12-71,8 6-98</inkml:trace>
  <inkml:trace contextRef="#ctx0" brushRef="#br0" timeOffset="62333.4606">8035 10645 350,'0'0'18,"0"0"-14,0 0 21,0 0 43,0 0-13,0 0-50,49-9-5,-44 33 0,1 12 7,3 15 31,3 18 8,1 14 15,3 15-23,1 15 14,-5 23 0,-8 6-25,-4 8-20,0 1 12,-23-9-3,-3-4-1,-1-10-12,7-13-3,11-13 1,7-12 0,2-7-1,4-9 0,21-10-3,4-12-47,-3-10-30,-7-6-80,-11-18-140</inkml:trace>
  <inkml:trace contextRef="#ctx0" brushRef="#br0" timeOffset="62732.5664">8140 12765 357,'0'0'99,"0"0"-96,0 0-3,0 0 42,0 0 52,0 0-61,-9 8-33,20-2 0,23 2 0,33 1 41,42-8 11,56-1 5,55 0-22,54 0-1,48-4 1,35 2-18,30 2-14,9 0-3,-5 6-1,-20 2 0,-33-4 1,-26-2 3,-27-2 21,-13 0 20,-11 0-17,-3 0-9,6-2-18,-6 2 1,-8 0-1,-28 0 0,-39 10-10,-37 6-94,-46-5-113,-36-11-352</inkml:trace>
  <inkml:trace contextRef="#ctx0" brushRef="#br0" timeOffset="64013.7342">8332 10519 117,'0'0'159,"0"0"-135,0 0-22,0 0 0,0 0 22,145 0 23,-103 0-25,12 0 22,7 0-22,17 0 3,17 0 5,22 0-6,26-4-5,13-8 6,12-2 7,-4 4-6,-6 0-1,-2 5 1,-1 0-3,1 1-8,2 2-4,2 0-9,4 2 5,4 0-4,9 0 3,14 0 0,14 2 4,17 10-5,19 4-2,3 0-1,1 4 1,-4 0-1,-5 0-2,-4 3-2,-14-7 2,-24-2 0,-28-6 3,-34-8 0,-15 0-3,-9 0 3,-4 0-3,3 0 1,-1-3 1,-6-2 1,-2-1 7,-17-1-5,-11 4-5,-3-1 0,-3 4-2,-6 0 0,-7 0 1,-10 0-1,-6 0 2,3 0 2,7 0-1,8 0 2,5 0-3,0 0 0,-4 0 1,-7 0 2,-1 0-3,1 0 1,4 0-2,1 0-1,-1 0 2,5 0 2,-2 0-2,9 2 0,5 2 0,-3 1 0,-7 4-5,-12-4 3,-13 2-7,-15-5 6,-7-2 3,-3 0 3,-8 0 0,2 0 13,-2 0 2,0 0 3,0 0-12,0 0-9,0 0 0,0 0-13,0 0-23,0 2-21,2 1-27,-2 1-102,0-1-88</inkml:trace>
  <inkml:trace contextRef="#ctx0" brushRef="#br0" timeOffset="64688.4318">15906 10655 10,'0'0'368,"0"0"-333,0 0-25,0 0-6,0 0 4,0 0 22,20-5-27,-20 5-3,0 0 0,0 0 10,0 0 18,2 0 0,7 0 17,1 14 3,3 14-18,3 15-12,-3 12 6,-5 15-5,2 10-1,-4 12-1,-1 9-6,-1 6 2,2 4-7,2-6-3,3-6-2,0-12 3,4-17-2,-5-7 1,3-12-3,-4 0 2,-5-5-2,-2-2 0,3-3 0,-3-6 4,-2 0-3,3-8 0,-3-3 0,0 2-1,0-1 0,0 1 0,0 6 0,0 2 0,0 2 0,0 0 0,0-2 0,-8 0 0,0-3 0,-1-7 0,5-8 0,-1-7 1,1-2-1,3-7 2,1 0-2,0 0 3,0 0 11,0 0-1,0 0 22,0 2 5,0-2-6,0 0-3,0 0-13,0 0-6,0 0-5,0 2-2,0-1-5,-15-1-1,-36 0-9,-56 0 10,-67 0 0,-56 2 5,-32 5-5,-32 1-69,-38-8-87,-66 0-233</inkml:trace>
  <inkml:trace contextRef="#ctx0" brushRef="#br0" timeOffset="69533.5013">11046 13876 57,'0'0'187,"0"0"-177,0 0 4,0 0 39,0 0-2,0 0-9,0 0-21,0-10-2,0 10 28,0-2-3,0 2-9,0 0-8,0 0-12,0 8-15,-6 15 0,-5 6 42,-3 4-9,1 4-5,-1 3-7,8 6 1,2 5-2,4 1-12,0 0-7,4-3 4,12-10-5,1-11 0,1-12 0,-5-9-10,6-7 2,0 0 7,11-29-3,3-12-18,3-10-10,-9-2 11,-8 0-2,-9 14 4,-8 15 19,-2 13 12,0 9 22,0 2-2,2 0-12,-1 0-20,2 18-13,6 12 13,5 2 14,3 0-7,8-8 2,4-6-7,0-4 8,-2-12-4,0-2 0,0 0 1,2-20 9,-4-16 6,-5-8 9,-7-14-7,-13-3-17,0 1 5,-3 7 8,-19 12-1,-7 7 3,0 10-22,2 7-1,9 8-4,7 4-8,9 5-51,0 0-67,0 12-104,-3 9-31</inkml:trace>
  <inkml:trace contextRef="#ctx0" brushRef="#br0" timeOffset="69865.2674">12208 13989 180,'0'0'470,"0"0"-408,0 0 11,0 0-3,0 0-51,150-41-13,-90 39-3,-7 2-3,-5 0-22,-2 0-46,-17 16-45,-13 6-51,-16 9-121</inkml:trace>
  <inkml:trace contextRef="#ctx0" brushRef="#br0" timeOffset="70037.0934">12235 14267 435,'0'0'90,"0"0"-67,0 0 61,0 0 15,0 0-24,0 0-29,140 0-21,-57-9-21,4 2-3,2-3-2,-11 8-46,-14-4-115,-19 4-241</inkml:trace>
  <inkml:trace contextRef="#ctx0" brushRef="#br0" timeOffset="70598.6414">13015 13834 623,'0'0'247,"0"0"-247,0 0-31,0 0 31,101 145 44,-55-86-20,2 4-18,-7-3 0,-3-4-6,-9-12 0,-11-8-2,-7-17-14,-4-14-3,-7-5 19,2 0 16,3-30 45,-1-18-45,7-18-14,3-15-1,-1-21-1,3-12-4,1-10-20,-1 6-1,-3 14 16,-8 25 9,-5 23-1,0 15-9,0 9 10,-9 11 3,3 7 27,1 3-27,2 7-3,1-1 4,0 0-4,2 4 3,0-1-1,0 0 6,0-1 2,20-1 4,34-1-4,42-4-10,37 1 2,21 2 6,11-3-6,-2 2 0,-10 0-2,-10 0-2,-29 4-17,-32 1-9,-35 2-13,-26 0-28,-21 0-59,0 9-88,-30 9-126</inkml:trace>
  <inkml:trace contextRef="#ctx0" brushRef="#br0" timeOffset="71169.2248">14109 13511 637,'0'0'53,"0"0"-35,0 0-14,0 0 10,0 0 16,0 144 6,0-87-12,0-3-4,0 0-1,0-6-9,0-7-7,0-6-2,5-11-1,0-12-5,-1-3-5,3-9 8,11 0 2,9-22 22,14-19-19,4-9 3,2-12-6,-3-5-20,-3 2-18,-7 9 10,-10 13 24,-11 19 4,-10 14 17,1 8 12,-4 2-21,0 0-8,0 0-11,-7 22 3,-20 13 8,-8 2 16,-1 4 4,3-5-13,6-4-3,7-3 0,9-8-2,2-7-1,8-3-1,1-11-4,0 0-1,0 5 5,0 2 10,16 0-3,5 3 2,3 4 5,12 1 2,8 2-8,10 1-4,2-2 4,-8 3-8,-12-1-36,-9 0-91,-11-3-85,-2-3-174</inkml:trace>
  <inkml:trace contextRef="#ctx0" brushRef="#br0" timeOffset="71447.0837">14917 13726 429,'0'0'65,"0"0"30,0 0-43,0 0-52,0 0-21,0 0 21,-56 140 76,16-82-7,1 0-25,4-3-2,-4-1-21,9-3-13,-3 7-8,10-7-8,12-9-127,11-16-134</inkml:trace>
  <inkml:trace contextRef="#ctx0" brushRef="#br0" timeOffset="72068.9674">15035 13906 295,'0'0'344,"0"0"-286,0 0-19,0 0-35,0 0 11,0 0 5,71 127-11,-68-87-6,-3-3 1,0 0-3,0-7 1,0-7 0,0-6-2,0-13-3,-1-2 2,1-2 1,-2 0 6,2-4 10,0-15 3,0-18-16,0 1-3,14 2 0,8 5 1,-2 12 2,0 7-3,-2 7-2,0 3 2,-3 0 2,1 4-2,-1 20 3,-1 3-3,-8 4 5,-6 3 3,0-1-1,0 1-6,0-6 0,-8-2 0,0-14 1,6-2-4,0-10 4,2 0-2,0 0 10,0-18 11,8-14-21,15-10-18,11-9-4,6-2-10,1 9-45,3 13 54,-8 16 23,-5 12 13,-4 3 28,-6 0-13,0 22 2,-5 5 21,-5 0-6,-5 4-6,-2-4-19,0-1-16,0 1-4,0-3-2,-4-2-78,0-5-79,0-8-152</inkml:trace>
  <inkml:trace contextRef="#ctx0" brushRef="#br0" timeOffset="73195.3453">17197 13975 55,'0'0'498,"0"0"-468,0 0 5,0 0 48,0 0 5,0 0-63,56-29-21,9 24-4,16 5 3,4 0 3,-2 0-4,-14 0-2,-16 3 0,-10 10-52,-11-3-19,-13 5-31,-7 5-27,-12-7-85,-10 2-47</inkml:trace>
  <inkml:trace contextRef="#ctx0" brushRef="#br0" timeOffset="73583.4212">17405 14217 203,'0'0'89,"0"0"-18,0 0-7,0 0 34,0 0 14,0 0-45,-48 24-26,98-24-7,21 0-15,14 0-5,0 0-8,-12-2-6,-13-6-4,-13-2-31,-9-6 1,-16-4 0,-10-11 15,-12-10-4,0-11-14,-12-7 33,-17-2 1,2 6 6,3 11-1,11 16 46,3 14 11,6 7 6,4 5-22,0 2-22,0 0-21,0 0-6,14 17-3,17 15 9,7 14 4,4 14 2,-8 10 7,-4 7-7,-16 3 0,-14-2-2,0-6-4,-16-7-2,-15-5-2,-3-6-2,5-8-53,14-12-94,13-24-154</inkml:trace>
  <inkml:trace contextRef="#ctx0" brushRef="#br0" timeOffset="73966.0251">18439 13525 576,'0'0'26,"0"0"6,0 0 11,131-98-28,-75 92 5,-8 6 2,-7 2-17,-16 32-5,-10 12-7,-8 12 2,-7 5 3,0-3 2,-20-2 8,-3-7 8,3-4-8,3-11 6,6-6 4,3-7 6,8-11-13,0-3-1,3-6-1,28-3 19,18 0 1,16-3-29,4-11-17,0 0-24,-4-4-55,-11 0-67,-10-4-12,-13-5-115</inkml:trace>
  <inkml:trace contextRef="#ctx0" brushRef="#br0" timeOffset="74179.3703">19305 13496 353,'0'0'114,"0"0"-27,0 0 17,0 0-40,0 0-61,0 0 6,0 91 58,0-38-4,0-2-7,0-2-12,0-7-27,0 1-7,0-10-10,6-1-22,2-6-66,7-8-39,6-11-64,0-7-83</inkml:trace>
  <inkml:trace contextRef="#ctx0" brushRef="#br0" timeOffset="74379.4521">19491 13520 481,'0'0'53,"0"0"57,0 0 11,0 0-53,0 0-56,0 0-12,-7 49 0,11-3 23,10 2-9,3 1-4,-1-5-10,-5-2-1,-11-3-64,0 0-58,-6-9-40,-23-7-98</inkml:trace>
  <inkml:trace contextRef="#ctx0" brushRef="#br0" timeOffset="74567.3358">19134 13604 621,'0'0'88,"0"0"-16,136-67-39,-43 47-4,17 6-20,0 7-8,-15 7-1,-17 0-59,-27 12-71,-30 17-86,-21 7-123</inkml:trace>
  <inkml:trace contextRef="#ctx0" brushRef="#br0" timeOffset="74865.2687">18736 14258 67,'0'0'248,"0"0"-195,0 0 20,0 0 6,0 0-14,0 0-19,-53 3-8,53-3-12,0 0-4,0 0 8,12 0 11,31 0 1,30 0 17,31-10-22,14-6-28,8 4-9,-10 1-5,-9 4-68,-18 7-43,-18 0-53,-24 0-115</inkml:trace>
  <inkml:trace contextRef="#ctx0" brushRef="#br0" timeOffset="75107.2674">18838 14570 667,'0'0'121,"0"0"-64,0 0 57,0 0-71,164-18-40,-56 6-2,8 1 0,-2 4-1,-19 2-13,-24 4-14,-25 1-27,-22 0-43,-9 1-69,-13 16-74,-2-8-120</inkml:trace>
  <inkml:trace contextRef="#ctx0" brushRef="#br0" timeOffset="75354.1375">19237 14650 224,'0'0'290,"0"0"-197,0 0 23,0 0-1,0 0-56,0 0-55,-3-5-4,3 34-2,0 11 2,3 7 28,-3 3 4,0-3-4,0 4-8,-3-1-19,-1-1-1,4 4-45,0-5-96,0-12-94,0-18-245</inkml:trace>
  <inkml:trace contextRef="#ctx0" brushRef="#br0" timeOffset="76263.1916">20126 14064 197,'0'0'58,"0"0"14,0 0 23,0 0 4,0 0-11,0 0-23,-7-21-7,7 12 4,10 1-12,14-2-25,12 2-15,8 2 11,6 1-11,2 5-9,2 0-1,-9 0-6,-9 7-42,-12 14-44,-15 2-96,-9 8-75</inkml:trace>
  <inkml:trace contextRef="#ctx0" brushRef="#br0" timeOffset="76427.0917">20199 14364 449,'0'0'120,"0"0"-88,0 0 84,0 0-15,0 0-44,0 0-11,91 1-41,-5-1-5,12 0-58,2-6-72,-9-2-171</inkml:trace>
  <inkml:trace contextRef="#ctx0" brushRef="#br0" timeOffset="76896.9799">21041 14055 688,'0'0'11,"0"0"7,21 118 34,-7-48 16,1 3-23,-3 6-31,3-3-2,-1-11-11,-1-5 1,-2-18 0,-2-18 0,-7-12-1,-2-12-1,3 0 19,0-34 54,7-22-27,3-20-38,4-17 0,3-15-5,6-14-3,1-13-5,0 1-8,-7 8-9,-1 11 11,-8 22 6,-7 19-4,-1 21 9,-3 16 1,3 10 4,1 8-1,-4 4 4,7 4-1,-1-1 2,3 7-3,11-3-1,20 3-5,25 0-5,29 3 5,23-2-1,14 1 1,13 3 0,3 0-15,-9 0-14,-20 0-15,-33 14-46,-38 7-38,-36 2-125</inkml:trace>
  <inkml:trace contextRef="#ctx0" brushRef="#br0" timeOffset="77408.4991">21859 13772 512,'0'0'110,"0"0"-31,0 0 25,0 0-9,0 0-43,0 0-52,35 7 0,-20 44 5,-3 9 11,-5 3 3,-5-3-4,0-2-6,0-7-8,-2-7 0,0-10-1,0-13-5,0-11-3,2-8-7,-2-2 15,4 0 18,10-21 5,6-14-2,16-17-20,8-12-2,8-5-11,1-1-38,-5 14-9,-11 15 49,-15 21 10,-11 17 6,-11 3-6,0 0-5,0 6-9,-10 18-11,-20 10 25,-5 4 7,-3-1 2,9-3 2,6-7-5,7-4-3,10-5 0,2 0-3,4-6 5,0 4 1,6 0 13,19-1 0,8 6-8,7-3-3,5 0-8,4 5-58,-2-6-109,-7-3-137</inkml:trace>
  <inkml:trace contextRef="#ctx0" brushRef="#br0" timeOffset="77813.6347">22754 13967 168,'0'0'278,"0"0"-219,0 0 30,0 0-26,0 0-23,0 0-13,-2-37-10,2 37 6,0 0 17,0 0-17,0 4-23,-6 29-26,-17 13 26,-8 12 41,-12 8 10,-3 2-3,-1 6-17,-4-6-17,1 3-5,3-4-9,10 0-5,11-5-103,18-18-104,8-18-122</inkml:trace>
  <inkml:trace contextRef="#ctx0" brushRef="#br0" timeOffset="78413.1673">22815 14225 624,'0'0'66,"0"0"-41,0 0 35,0 0-52,0 0 0,0 0 6,45 144-5,-45-100-3,0-3-2,0-1-4,0-5 2,-12-12-1,3-5-2,3-13 2,0-5-1,4 0 6,2 0 5,0 0 5,0-27 5,0-4-13,8-1-8,8 9 3,5 9-3,-5 3 1,-3 10-1,-2 1 8,-2 0-2,-2 1-6,0 20-5,-5 3 3,-2 6 0,0-2 0,0-2 2,-11 0 0,2-8 1,2-10-1,5-2 1,2-6 0,0 0 8,0 0 13,0-23 6,22-12-22,10-9-6,10-10-13,5-5-9,1 12-29,0 8 26,-9 17 22,-10 18 3,-4 4 24,-4 19-5,-4 20 5,1 10 31,-5 1-14,-1 2-8,-6-3-12,-2 6-12,1-7-9,-3-3-20,-2-8-110,0-19-132,-31-10-332</inkml:trace>
  <inkml:trace contextRef="#ctx0" brushRef="#br0" timeOffset="79495.3507">15182 16040 351,'0'0'123,"0"0"-116,0 0 37,163 0 24,-41-6-10,23-2-2,5-1-2,-13 9-2,-20 0-22,-33 0-22,-19 5-8,-21 2-11,-17 2-26,-17 1-28,-10 4-52,0-1-37,-23-4-40</inkml:trace>
  <inkml:trace contextRef="#ctx0" brushRef="#br0" timeOffset="79749.6208">15964 16012 406,'0'0'229,"0"0"-157,0 0-30,0 0-8,0 0-33,0 0 9,0 82 35,-9-24 12,-1 2-13,-3 9-23,5-4-15,2 4-2,-3-3-4,2-7-60,2-13-63,5-17-103,2-20-307</inkml:trace>
  <inkml:trace contextRef="#ctx0" brushRef="#br0" timeOffset="80065.4258">17364 16212 767,'0'0'88,"0"0"-87,0 0 9,138-21-10,-96 21-1,-1 0-43,-5 0-90,-3 13-117</inkml:trace>
  <inkml:trace contextRef="#ctx0" brushRef="#br0" timeOffset="80347.3326">17244 16508 615,'0'0'139,"0"0"-124,0 0 80,0 0-19,0 0-44,0 0-31,89 5 9,-24-1-6,4-1-4,-11 4-14,-12-5-13,-18 0 1,-8 2 4,-12-4 8,-6 0 14,-2 0-1,0 0-1,0 0-8,0 0-24,0-6-62,0-3-8,0-3-86,0-9-257</inkml:trace>
  <inkml:trace contextRef="#ctx0" brushRef="#br0" timeOffset="82051.2432">18583 16177 184,'0'0'502,"0"0"-479,0 0-6,30-125 38,8 99-7,13 0-42,14 12-1,-1 6-9,-1 6 5,-10 2-2,-13 4 0,-13 24-8,-12 8-1,-11 12 7,-4 5-1,-13 10 4,-24-1 4,-10-2 3,-2-3 0,6-11 9,8-10-13,8-6 1,12-12 0,3-8 2,5-2 3,7-8 4,0 5 4,0-5 2,0 0 3,0 0 2,23 0-11,19 0 11,23 0-10,9 0-14,-2 0-8,-5 0-70,-15 3-73,-16-3-96,-12 0-150</inkml:trace>
  <inkml:trace contextRef="#ctx0" brushRef="#br0" timeOffset="82277.1133">19493 16182 474,'0'0'203,"0"0"-159,0 0 47,0 0-55,0 0-13,0 0 68,-5 134-52,1-81-28,2-7-6,0 1-5,2-6-16,0-4-94,0-11-77,0-13-143</inkml:trace>
  <inkml:trace contextRef="#ctx0" brushRef="#br0" timeOffset="82508.9857">19776 16168 611,'0'0'182,"0"0"-147,0 0 57,0 0-55,0 0-35,0 0 48,0 120-25,0-76-19,0 2-6,0-1-2,-2-6-69,-2-2-59,-6-11-37,-3-11-41,-5-8-130</inkml:trace>
  <inkml:trace contextRef="#ctx0" brushRef="#br0" timeOffset="82719.8588">19456 16262 636,'0'0'180,"0"0"-74,0 0 40,0 0-57,0 0-41,0 0-46,88-94-2,-36 82-5,8 6 2,4-2-3,-1 4-18,6 2-23,-2 2-69,-7 0-78,-13 0-96</inkml:trace>
  <inkml:trace contextRef="#ctx0" brushRef="#br0" timeOffset="83393.2954">20320 16142 585,'0'0'32,"0"0"40,0 0 6,0 0-23,0 0-55,0 0-14,5 81 14,1-11 28,1 7 4,-5 3 19,1-5-24,-1-7-21,0-16-2,1-6-3,1-19-1,0-9 0,-2-14-6,-2-4 6,4 0 12,4-14 19,5-21 19,5-15-49,-1-16 1,-1-18-2,-2-17 3,4-8-7,1-12 4,-5 15-3,-1 20-1,-9 13 3,-4 26 1,0 10 2,0 5 9,0 11 5,0 4 2,8-1-8,0 4-1,3-4-9,1 4-2,-1 2 2,-3 6 3,-4-2 10,4 4-5,-6-1 3,-1 4 3,-1 1 1,0-3-9,0 3-4,0 0 2,3 0 0,6-5-2,11-1-2,22-2 0,21-4-4,28 1 4,19 8 2,17-6 1,11 5-3,1 3 3,-1-8-2,-16 0-1,-20-4 2,-23 3-2,-33 1 0,-21 2 0,-15 5-9,-10 2-27,0 0-65,-21 0-128,-28 0-142</inkml:trace>
  <inkml:trace contextRef="#ctx0" brushRef="#br0" timeOffset="84031.9659">21141 15779 404,'0'0'293,"0"0"-260,0 0 72,0 0-43,0 0-62,0 0-23,8 60 23,1-18 5,-2 4 2,-7 0 0,0 3-2,0-5-2,0-8-3,-9-2 0,-2-10 0,4-12-3,2-5-4,4-7-2,1 0 9,-2 0 8,-1-7 3,3-20 3,0-8-14,18-5-16,10-1-38,2 10 2,-10 6 36,-5 11 11,-4 12 5,1 2 14,0 0-2,3 21 2,0 9 13,-4 6 8,-4 0-4,-5 4-7,-2-10-4,0 2-16,0-3-3,0-8-1,-6-3-3,-2-6-2,2-8-8,6-4 4,-2 0 9,0 0 2,2-22 14,0-14-16,0-12-16,14-6-7,17-4-15,4 10 1,0 11 14,-3 14 23,-5 15 13,-12 8 22,1 0-4,-3 13-12,1 13 13,-1 6 12,-7 3-7,-1-3-20,-5-4-8,0 2-9,0-2-2,0 2-100,-3-8-74,-1-12-132</inkml:trace>
  <inkml:trace contextRef="#ctx0" brushRef="#br0" timeOffset="84405.8509">21840 15920 365,'0'0'62,"0"0"10,0 0-1,0 0-4,0 0-12,0 0-25,23-39-12,-23 39 20,0 0-20,0 0-5,0 0-13,0 25 4,-4 19-3,-23 14 94,-6 9-18,-11 8-4,0 5-25,1-3-16,2 3-24,5-8-4,0-6-4,5-8-6,9-8-40,4-13-27,5-12-24,-1-6 3,5-10-11,7-9-49,2 0 102,8-28-97</inkml:trace>
  <inkml:trace contextRef="#ctx0" brushRef="#br0" timeOffset="84983.0656">21940 16075 546,'0'0'107,"0"0"9,0 0-37,0 0-77,0 0 2,0 0 44,5 148 0,-5-90-11,-9 0-11,5 0-9,0-10-15,-1-6 1,1-4-3,-1-16-5,2-3-24,3-10-12,0-9-2,0 0 35,0 0 8,14-21 12,15-20-12,7-13-1,2-1-16,0-3-6,2 10-5,-7 8 28,-5 12-4,-2 9 8,-9 4-3,-5 10 20,-8 0 7,-4 5 1,0 0-13,0 0-16,-4 0-20,-23 14 17,-9 12 3,0 0 11,5 3-5,4-3-4,9-8 1,9 0 2,3-8-4,6-2 3,0 0-3,0 1-1,0 5 9,0 5 8,15 6 6,11 6 9,7 1-16,8 9 8,7-6-13,3 2-11,3-8-3,-3-5-40,0-7-71,-2-8-93,-12-9-227</inkml:trace>
  <inkml:trace contextRef="#ctx0" brushRef="#br0" timeOffset="85973.6819">15035 15700 283,'0'0'56,"0"0"-27,0 0 40,0 0-1,0 0-29,0 0-28,14-27-11,-11 34-3,5 36 3,-2 27 58,-1 28 50,-5 28-13,0 29-11,0 5-25,0 3-9,0-7-17,0-17-17,0-14-7,0-18-7,0-23 0,0-13 5,2-17-6,8-18 1,-3-18 0,-4-10-2,-1-6-14,0-2-21,3 0-25,2-20-32,8-28-194</inkml:trace>
  <inkml:trace contextRef="#ctx0" brushRef="#br0" timeOffset="87563.1795">15015 15781 74,'0'0'4,"0"0"2,0 0-6,0 0 20,0 0 11,0 0-3,0-46-3,0 46 28,0 0 18,2-4 8,2 4-7,6-4-20,8-2-26,10 2-18,12-4 4,16 2 3,16-2 2,21-4-3,23-2 1,11-1 52,2 6-27,0 1-7,-6 4-7,4-4-20,-2 2 1,2-2-6,-6-2 3,-7 2-4,1-6 4,0 0 6,4 1 8,2-5-5,-1 4 7,5-2-3,2 6 0,-1 0-3,0 2-9,-1 0-1,2 2 4,-8-6-3,-7 6 5,-13 3 5,-14-2-11,-8-1 0,4 2-3,6 0 2,2 0-3,4-5 4,5 4-4,7 1-1,9-6 1,13 3 1,-1 2 4,2-3-2,-1-2 2,-11 7 2,-1-8-5,-7 7 1,-10 4-3,-5 0-1,-6 0 1,-3 0-1,9 0 0,7 0 1,8 0 0,14 0 0,7-5 1,4 0 3,-1 1 2,-9 1 7,-9-2 9,-12 1-12,0 4-9,-1-4 5,-1 3-6,-2 1 0,-5-3 0,5 0 0,5 3 0,6-1 0,1 1 0,-10 0 0,-13 0 0,-17 0-1,-15 0 1,-12 0 0,-10 0 2,-8 0-1,-9 0 1,-3 0-1,-5 0 1,1 0 0,2 0-2,3 0 0,4 0-1,-3 0-4,-2 0-8,-4 0-9,-4 0 1,-1 1-10,-4-1-5,0 3-19,0-3 0,0 0 15,0 0 7,0 0-7,0 0 8,0 0 21,0 3 10,0-3 2,0 0 0,0 0 18,2 0 14,0 0 5,3 0-6,2 0-11,-1 1-10,1-1-8,-7 4 6,3 0 2,3 1-1,-1 7-1,4 2 18,-1 5-10,1-1-3,-2 0 4,4 0 0,-4-1-6,1 0-4,2 1 4,-4 6 6,3 6 7,-4 10-3,-5 5 2,0 9 5,0 4-4,-1 8-4,-14 6-14,-3 3 3,2 2 5,-4 8 1,7-1-8,4 2 7,0 7-7,5-3 4,-1-5-2,1-10-5,0-3-1,4-6-1,0-3-3,0-13 0,0-10 1,0-10 0,-5-12-1,3-8 0,-3-10 1,5 4 2,0-4-2,0 0 6,0 0-3,0 0 3,0 0-7,0 0-18,0 0-22,-4 0-32,-14 0-37,-22 0-85,-27 5-33,-25 2-59</inkml:trace>
  <inkml:trace contextRef="#ctx0" brushRef="#br0" timeOffset="88988.3421">15862 17503 298,'0'0'8,"0"0"-8,-125-13-186,90 9 98,5-1 88,8 5 99,-9 0-83,-5 0 19,-7 9-25,-3 4-7,1 1-1,3-2 0,0 3 7,-1-1 12,-7 0-12,-6 1-9,-5 0-10,3-1-1,9-6 11,9-4 8,9 1 34,8-5 6,6 5-30,1-1-15,0 4 5,3-2-7,4-2-1,3 1 0,1-5 2,5 0 57,0 0-9,0 0-18,0 0-2,2 3 11,27-3-5,16 2 17,22-2-8,13 0-20,12 0-1,5 0 2,6 0 8,4 0-8,0 0-2,2-2 5,-1-6-5,0 0 2,8-2-9,13-2-6,8-2 1,3 0 0,-3 4-8,-2-2-2,-5 2 3,-8 1 17,-9 2-10,-7 7 10,-11-2-4,-5-2-14,1 4 3,5 0-7,0-4 2,11 0-2,6 0 9,3-1-9,0 3 1,-2-1 8,-14-1 13,-3-1-5,0 1 6,-1-1-9,2 0-4,-2 5-4,-7 0-6,-2 0 0,-2 0 3,-8 0-5,0 0 5,-6 0-3,-5 0 3,1 0-3,2 0 0,1 0 0,3 5 0,1-5 0,3 4 0,4-4 1,-7 0 1,-5 0-2,-11 0-3,-7 0 3,-8 1 4,-2-1-4,0 0 0,6 0 0,6 0 1,5 0 5,7 0-6,-1 0 4,1 0-4,-7 0 0,-6 0 1,-4 0 0,1 0-2,3 0 3,0 0-2,7 0 3,-1 0 1,2-1-4,-2-3 0,-2-1 1,-2 5 3,-6 0 1,-1 0-5,-3 0 0,4-4 0,-2 4 0,3 0 3,14-4-3,0 4 1,10-1-1,-2-3 1,-4 4-2,-5 0 1,-8 0-1,-8 0 1,-7 0 0,-4 0 0,-1 0 0,3 0 1,6 0-1,6 0 1,7 0-1,8 0 0,13 0 0,10 0 1,8 0 0,3 0-1,-2 0-4,-11 5-2,-14-5-9,-5 4-15,2 0-52,1-4-112,-5 0-208</inkml:trace>
  <inkml:trace contextRef="#ctx0" brushRef="#br0" timeOffset="89917.9283">13808 16513 279,'0'0'25,"0"0"23,-42-116 1,34 88 37,4 5-25,0 7-28,4 11 10,0 5-9,0 0-12,0 0-2,0 0-13,0 0-3,14 14 3,1 12 9,6 6-4,-1 4 10,0-2-4,-2-2 6,2-4-12,-4-1-3,2-10 7,-6-5-1,-1-8-2,1-2 8,3-2 13,1 0 17,-1 0-6,1 0-16,-3 0-8,-3-2-14,-1-6-2,4-5 2,7-10-4,9-12-1,13-14-1,18-13-1,11-10-3,19 1-10,10 8-1,0 17-7,-13 14-7,-20 21 12,-17 11-47,-13 0-93,-6 26-57,-11 0-18,-20 6-112</inkml:trace>
  <inkml:trace contextRef="#ctx0" brushRef="#br0" timeOffset="90241.8617">14516 16312 460,'0'0'58,"0"0"-29,0 0-7,0 0 33,0 0-6,0 0-43,-25-42-6,25 48-16,6 20 16,11 11 45,-4 7-4,-1-4 2,0-4-7,-6 0-5,1-6-15,-5-1 2,-1-12-8,-1-5 0,4-8 1,-1-4 6,-1 0 33,2 0 10,11-1 0,21-28-3,34-15-39,37-28-18,39-13-1,17 1-42,7 12-44,-23 14-94,-41 18-171</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11-25T08:21:51.391"/>
    </inkml:context>
    <inkml:brush xml:id="br0">
      <inkml:brushProperty name="width" value="0.05292" units="cm"/>
      <inkml:brushProperty name="height" value="0.05292" units="cm"/>
      <inkml:brushProperty name="color" value="#FF0000"/>
    </inkml:brush>
  </inkml:definitions>
  <inkml:trace contextRef="#ctx0" brushRef="#br0">1038 1590 144,'0'0'66,"0"0"-52,0 0 5,0 0 17,0 0 5,0 0 22,0 0 10,36-35-24,-32 35 1,-4 0 4,0-3-21,0 3-18,0 0-7,0 0 2,0 0-3,0 0 10,0 0 1,0 0-2,0 0-7,0 10-9,0 26-8,0 22 8,0 15 19,0 4-9,0 6-4,0-16-2,0-10-4,0-13 5,9-14-5,9-6 0,2-5 1,2-6 0,0-11 2,1-2 1,-1 0 11,7-26 17,7-18-3,6-22 2,7-22-26,0-5-5,-11 3 0,-9 11-1,-16 21-1,-13 14-2,0 10-5,-31 8 3,-14 6-2,-5 10 4,-4 8 2,7 2-1,9 0-2,13 7 5,10 13-1,9 2-5,6 7 2,0 2 3,0 3 1,23-3 1,11 4 1,9-3 5,1-2 0,3-2-1,-1-5 1,-1-4-3,0 3-3,-5-3 0,-2 3-1,-7-2 0,-8-2 0,-10-4 15,-5-5 0,-6-4-7,2-1-5,-2 4-3,-2 0-3,0 6-3,0 5-24,-12 6-25,-3 3-68,-3-2-41,3-8-146</inkml:trace>
  <inkml:trace contextRef="#ctx0" brushRef="#br0" timeOffset="285.9009">773 2655 631,'0'0'189,"0"0"-178,0 0 78,0 0-51,201-104-38,-70 57 0,12 3 1,-8 8-3,-19 4 2,-20 6-18,-25 6-51,-24 4-9,-13 2-43,-16 3-83</inkml:trace>
  <inkml:trace contextRef="#ctx0" brushRef="#br0" timeOffset="564.0238">1125 2764 622,'0'0'203,"0"0"-185,0 0 54,0 0 30,0 0 3,0 0-81,200-75-24,-84 32 0,-2 3 0,-16 3 0,-15 2-7,-16 7-17,-23 4 8,-14 9 10,-15 4 3,-11 5-12,-2 4-22,-2 2-49,0 0-60,0 0-42,3 0-160</inkml:trace>
  <inkml:trace contextRef="#ctx0" brushRef="#br0" timeOffset="6284.5396">4765 1508 173,'0'0'148,"0"0"-94,0 0-29,0 0 29,0 0-2,0 0-23,0 0-17,4-60 4,1 56 11,-3 1 19,-2 1 5,0 2-15,0 0-1,3 0-21,-1 5-14,2 23-5,2 11 5,4 16 19,-6 6-4,5 10-3,-5 1-5,3-2-5,0-3 0,-2-13-1,1-8-1,-4-12-3,2-12-10,-1-8-15,-1-6 4,-2-6 1,0-2 10,0 0 4,0 0 8,-7 0-2,-13 0-6,-4 0-20,-3 0 1,3 0 9,3 5 7,4-5 8,3 0 4,3 3 2,1-3 16,4 0 11,1 0-1,5 0 10,0 0 9,0 0-14,0 2-14,0 0-7,13 3-7,24-5 3,19 3 7,9-1-4,-1-2-9,-8 4-2,-15-2-21,-4 1-39,-6-3-47,0 0-60,-4 0-242</inkml:trace>
  <inkml:trace contextRef="#ctx0" brushRef="#br0" timeOffset="6593.4526">4540 1342 338,'0'0'200,"0"0"-144,0 0-9,0 0 26,0 0 6,0 0-13,0 0-55,128-17-10,-47 13 0,-3 4-1,-8 0-28,-7 0-112,-1 0-98</inkml:trace>
  <inkml:trace contextRef="#ctx0" brushRef="#br0" timeOffset="7026.3513">5532 1801 453,'0'0'103,"0"0"-89,0 0 20,22-105 24,-19 82-33,-3-2-12,0-1-4,0 2 3,-5 0-10,-15 5 1,4-1 13,-1 8 3,3 7 1,3-2-3,-2 7-4,6 0-4,0 0-9,1 9 0,-2 33-4,0 18 4,1 28 22,7 11 5,0-3-11,0-2 12,7-10-12,1-8-12,0-4-1,-7-10 2,2-9-5,-3-17-1,0-9-2,0-12-22,0-7-40,0-8-71,0 0-118</inkml:trace>
  <inkml:trace contextRef="#ctx0" brushRef="#br0" timeOffset="7215.2431">5316 2005 468,'0'0'378,"0"0"-287,0 0-53,0 0 32,0 0-51,131-46-19,-39 34-34,-5 6-40,-11 2-71,-10-3-148</inkml:trace>
  <inkml:trace contextRef="#ctx0" brushRef="#br0" timeOffset="7775.7382">6766 1755 359,'0'0'33,"0"0"-33,0 0 32,0 0 46,0 0-35,0 0-9,0 0-9,-6-96 9,2 96 0,-5 0-16,-11 3-4,-14 31-12,-15 13 8,-4 4 41,6 7-7,14-5-22,10-9-8,14-5-8,9-8 1,0-7-4,3-7-3,19-12-3,7-5-3,7 0-6,1-26-14,1-14-7,1-18-20,-6-11 8,-4 18 30,-10 12 15,-9 23 71,-8 16 18,-1 0-51,2 14-31,4 16 16,4 5 73,0 1-39,5-8-40,4 0-12,9-2-5,11-16-68,9-10-160,0-4-470</inkml:trace>
  <inkml:trace contextRef="#ctx0" brushRef="#br0" timeOffset="11865.2899">8530 1496 92,'0'0'251,"0"0"-217,0 0-24,0 0 48,0 0 6,0 0-19,16-52-29,-16 52-16,0 0-1,0 0-1,-7 0-2,-15 2 4,-7 10 0,-2 6 4,-5 3 5,1 5-2,1 3 10,9-1-14,7-2 0,14-5-2,4-2 0,9 3-1,27 0 5,7 2-2,8-2 1,-5 5-3,-6 1-1,-13-3 0,-14 6-10,-9 1-4,-4-2 5,-10 0 7,-21 0 1,-9-11 1,0 0 0,4-9 2,0-8 0,7-2 19,7 0 15,6-17 22,5-4 6,9 1-29,2 1-4,0 4-6,10 2-16,17 2-9,13-6-3,15 5 3,20 2-1,7-3 1,2 4-1,-11-2 1,-15-4-15,-21 1-8,-8-4 1,-9-3-6,-4-4 8,-5-5 4,-7 0 2,-4 2-9,0 0 17,0 7 3,0 4-5,0 5 7,0 2 1,0-2 1,0 4-1,0 1 7,0 2-2,0 1 10,0 1 5,0 1-6,0 1-10,-2 1 0,2 0-2,-2 0-4,-1 10 0,-1 29-16,-2 28 18,-3 21 35,6 14 8,1 7 4,2-7-10,0-6-11,0-12-16,0-8-5,0-6-5,0-15 0,2-11-36,1-16-18,-3-12-69,0-14-24,0-2-33,0-38-138</inkml:trace>
  <inkml:trace contextRef="#ctx0" brushRef="#br0" timeOffset="12120.1667">8925 1810 479,'0'0'108,"0"0"-96,0 0 0,0 0 18,0 0-22,115-37-8,-70 46-1,-4 15-1,-13 7 0,-16-1-3,-12-1 0,0 5-1,-36-9 6,-19-4 2,-5-6 13,6-7-9,8-8-6,13 0-23,11-4-52,7-18-132</inkml:trace>
  <inkml:trace contextRef="#ctx0" brushRef="#br0" timeOffset="12659.4376">9254 1685 256,'0'0'115,"0"0"-31,0 0 14,0 0-31,0 0-55,0 0-9,101 23-1,-61 9 24,-4 5-5,-5-1-5,-9 0-6,-9-2-8,-5-7-2,-6 0-2,-2-8-11,0-6 1,-8-6 4,-7-4 5,-3-3 3,5-3 10,1-26 16,12-13 3,0-12-12,6-3-17,17 7 0,0 14-20,4 13-10,1 9-35,4 2-23,1 3 8,-6 3 8,-6 4-8,-14-1 51,-4 3 26,-3 0 3,0 0 29,0 0 29,0 0 7,0 0 3,0 0-14,0 0-7,0 0-1,3 7-21,1 9-7,3 7 25,2 2 3,-3 1-23,1 4-5,-3 2-12,-2 5-4,1 5-2,-3-1-9,0-6-74,0-12-100,5-18-201</inkml:trace>
  <inkml:trace contextRef="#ctx0" brushRef="#br0" timeOffset="12817.8925">9765 1327 657,'0'0'55,"0"0"-55,0 0-13,0 0-43,0 0-189</inkml:trace>
  <inkml:trace contextRef="#ctx0" brushRef="#br0" timeOffset="13709.9155">9879 1578 581,'0'0'144,"0"0"-113,0 0 37,0 0-10,0 0-54,0 0-4,40 14-13,-13 28 8,-7 14-2,-7 5 2,-7 2 4,-6-3-2,0-9-5,0-11-8,-8-14-8,-3-12-12,7-8 9,-2-6 3,2 0 24,0-16 12,4-23-4,0-19-6,6-2-1,19 2 3,2 14 5,0 18 10,-1 12 10,1 6-9,0 8 4,2 0 0,-3 0-13,1 8 5,0 6-9,0 0 0,0 0-7,-3-4-1,-1-2-15,-4-6-31,-1 0-5,0-2 11,0-5 26,5-26 8,6-11-27,0-8 11,0-2-26,-10 6-11,-5 14 42,-12 7 18,-2 11 22,0 4-9,-25 8-6,-8 2 0,-10 7 5,-3 20 7,6 6 7,6 4-7,10-4-11,10-1-8,12-6 2,2-1-2,0-14 0,10-1-5,9-8 5,3-2 0,3 0 8,-1-23-1,3-9 13,2 6 13,-5-1-5,-3 10 3,-4 8 7,-1 4-9,-1 5-8,7 0-14,1 25-6,2 13 4,-8 10 3,2 17-2,-12 9 0,1 5-2,-8 6-3,0-8-1,0-10-2,-15-11-19,-4-10-6,5-14 6,2-9 5,-1-9 9,-1-10 6,-4-4 1,-2 0 9,-5-18 7,4-17 17,2-6 5,7-10 5,12-9 7,0-4-22,23-8-15,27-8-13,12 4-7,9 4-27,7 12-57,1 21-74,-2 11-131</inkml:trace>
  <inkml:trace contextRef="#ctx0" brushRef="#br0" timeOffset="14503.5156">11736 1706 492,'0'0'96,"0"0"-89,0 0 5,0 0 34,0 0 9,0 0-38,-3-67-17,-14 72-3,-3 24 2,-3 6 1,5 12 4,9-1-4,9-2 7,0-3-6,9-9 8,11-6-9,1-5-17,-2-17 0,4-4 3,-1 0 5,-1-30-2,-2-16 8,-5-9 1,-8-5 0,-6 1 2,0 13 3,-24 5 5,-18 10-7,-8 8 2,6 9-3,8 7 6,12 5 12,9 2-3,12 0-7,3 0-7,0 0-1,24 7 0,30 5 7,22 0 1,14-4-6,11-8-2,-11 0-3,-12-2-11,-16-16 6,-18-4 8,-13 2 0,-15-3 0,-13 2 3,-3-2 6,0 2-9,0-2-1,-13 4-6,-1 2-5,-2 5-10,3 4 12,0 2 7,1 3-2,0 3 5,2 0 4,1 0 10,-2 9 2,0 24-10,1 17 16,2 11 33,4 11 8,-3 6 20,3 6-24,-4-1-18,4-2-30,2-9 0,2-12-8,0-14-3,0-8-22,14-11-86,-1-11-60,0-15-48,1-1-322</inkml:trace>
  <inkml:trace contextRef="#ctx0" brushRef="#br0" timeOffset="14664.4475">12084 1872 653,'0'0'219,"0"0"-121,0 0 3,0 0-51,0 0-50,0 0-24,167-53-83,-114 30-137,-22-3-260</inkml:trace>
  <inkml:trace contextRef="#ctx0" brushRef="#br0" timeOffset="16476.2075">14337 1395 208,'0'0'46,"0"0"-37,0 0 45,0 0-1,0 0-10,0 0-15,-9-104 14,2 92-4,2 2-14,-1 4-9,-2 2 1,-2 4-7,-1 0-6,-4 0 1,4 20-1,-5 16 12,3 17 17,3 13 33,7 14-22,3 10 26,0 6-29,0-2-17,0-2-5,6-13-13,-2-13-4,-1-10-1,-1-13-5,-2-9-27,0-13-53,0-8-67,0-13-72</inkml:trace>
  <inkml:trace contextRef="#ctx0" brushRef="#br0" timeOffset="17153.9542">13972 1766 585,'0'0'12,"0"0"-12,118-70-2,-36 52 2,12 2 5,16 2-3,1 2-4,-16 3 1,-21 2 1,-27 0-4,-20 4-2,-14 1 0,-9 2 5,-4 0 1,0 0 5,0 0-5,-9 0-4,-15 19 3,-5 13 0,4 3 1,8 4 2,5 1 0,12-4-2,0-3 0,7-3 0,27-9-2,10-11 0,5-10-9,-7 0-21,-11-26-7,-8-14-13,-12-10-13,-9-3 28,-2 9-9,0 8 46,-7 12 21,-14 10 27,3 6-19,4 4 20,7 1-19,7 3-10,0 0-11,0 0-9,1 0-3,27 0 2,6 0 1,4 0 8,2 12 23,0 2-6,3 9-13,-6 5 4,-3 2-6,-7 2 0,-8 5-8,-7-1-2,-8 3 0,-4-2 0,0-8-8,0-6 0,-9-9 2,-4-8 3,4-4 3,2-2 17,7-8 62,0-24-3,0-20-28,22-6-21,12-4-18,6 5-7,6 13-2,0 12-17,-2 10-65,-4 6-90,-11 12-207</inkml:trace>
  <inkml:trace contextRef="#ctx0" brushRef="#br0" timeOffset="18262.6263">15569 1638 200,'0'0'61,"0"0"-16,0 0 5,0 0-27,0 0-10,0 0-3,0-2 2,0 2 10,0 0 16,0 0-17,-2 0-15,2 0-4,0 0 1,0 0 2,0 0-4,0 0-1,0 0 0,0 0-3,0 2 3,0 8 2,0-2 2,0 0 10,0-1-7,0-4-1,0-1-2,0 0-1,0-2 3,0 0-1,0 0 0,0 0-5,0 0 0,0 0-2,0-7-16,0 2 5,-2 1 7,-7 4 1,3 0 4,-4 0 1,4 0 2,-3 4 12,5 3 11,0-2 8,2 2-19,2-7-5,0 7-4,0-5-2,0 0 1,0 0-4,0-2-13,4 0-15,0 0-2,3-6-14,-6-8-40,2 2 55,-3 5 29,0 7 15,0 0 24,0 0-2,0 0 5,0 0-16,0 0-13,2 0-5,2 3 12,7 3 2,3-3-4,0-1 6,-2-2-5,5 0-14,-6 0-5,1-7-2,-2-7-13,-5-2-1,-5-4-5,0 2-1,0 4 2,-7 6 17,-11 6 2,-5 2 1,2 0 10,-10 18 6,-6 14 11,-3 10 20,5 4-4,6 2 0,13-3-9,11-5-6,5-2-17,6-4-2,27-7 0,7-4-2,2-11-2,4-6-5,4-6-1,0 0-7,3-14 0,0-15-6,0-15-2,-3-9 9,-6-8 3,-8 3 2,-10 12-4,-3 5 6,-12 15 4,-4 5 2,-7 3-3,0 4 3,0 6-6,-18 6-3,-11 2-3,-5 0 0,0 22 6,4 7 2,3 6 9,12 3 0,10 0 4,5-4 10,0 2-11,29-5 11,9-9-5,8-8-2,6-14-5,4 0-13,2-11-45,2-21-64,-2-10-100,-5-2-381</inkml:trace>
  <inkml:trace contextRef="#ctx0" brushRef="#br0" timeOffset="19566.4353">16996 1535 420,'0'0'66,"0"0"-56,0 0 23,0 0 11,0 0 0,25-108-29,-25 107-4,-7 1 15,-15 0-5,-9 15 7,-5 20 8,1 9 4,3 5-4,8 6-9,13 3-14,11-2-6,0 0-2,19-1 3,17-15-6,5-12-2,1-15-17,-5-8-3,0-5-7,-2-5 5,-4-30-1,3-15-5,-5-8 3,-2-7-3,-3 11-2,-9 16 15,-6 14 15,-7 14 23,-2 10 11,0 0-4,0 0-13,0 5-11,0 18-5,0 5 11,0 5 2,0-4-8,17 0 0,11-6 0,-3-5-6,0-8-6,-10-8-9,-9-2-20,-5 0-2,-1-19 20,0-12-36,-5 2 31,-10 2 10,-3 5 6,-3 10 6,4 2 2,1 3 1,5 4 3,7 1 15,4 2 17,0-4-16,0-2-11,21-2-5,18-4-6,8 0-2,6 1 2,3 4-1,-4 2 1,-8 5 1,-11 0 5,-10 0 13,-8 17-6,-6 13-5,0 10 5,-7 6 5,-2 4-8,0-4-4,0-7-5,0-5-1,0-10 0,0-5-5,0-6-2,0-10-2,0-3 1,0 0 8,0-3 5,0-29 1,0-14-6,23-11-17,8-1-3,0 16 13,-4 18 7,-8 15 28,-1 9-4,1 0-5,-2 5 9,6 16-2,-5 2-9,1 2-4,-1-2-6,-7-4-4,-2-7-3,-2-5-2,-7-3 0,2-4-6,3 0 8,6-18 8,8-18 1,9-12-8,3-9-1,4-8 0,5-3 0,-2 6-16,-6 7-8,-16 17 22,-8 14-3,-8 7-1,0 6 2,-22 5-3,-5 4-2,5 2 2,4 0 3,2 16-2,8 19-3,-4 8 8,6 6 1,6 5 8,0-7 10,0-2 8,2-5-1,14-6-12,1-3-5,1-2-7,2-3-1,-2-3-37,5-6-63,-8-13-80,-1-4-272</inkml:trace>
  <inkml:trace contextRef="#ctx0" brushRef="#br0" timeOffset="19742.8588">18051 1592 674,'0'0'166,"0"0"-105,0 0-25,118-37-36,-46 32-13,3-2-73,-10 2-130,-9-3-221</inkml:trace>
  <inkml:trace contextRef="#ctx0" brushRef="#br0" timeOffset="20609.5028">19282 1363 500,'0'0'114,"0"0"-77,0 0 48,0 0 6,0 0-78,0 0-13,19 51 0,-7-7 0,-4 4 21,1 1-9,1 2-5,-4-1-4,3-6-2,-3-4-1,2-10 0,-2-13 0,-5-10-3,3-7 3,-4 0 3,4 0 14,8-17 24,11-22 15,9-14-52,8-10-1,4-4-3,4 6-20,-6 11-4,-10 18 16,-11 13 7,-12 11 1,-9 6 10,0 2-2,0 0-3,0 0-5,0 12-9,-4 10-11,-17 10 17,-1 0 1,2 1 2,2-5 2,5-8-2,0-6 0,6-4 0,2-4 0,1-4 2,1 2-2,3-4 1,-1 0-1,1 0 5,0 0 1,0 0 8,0 0 6,0 0 2,0 0-7,0 0 1,0 3-8,15 9-7,14 7 5,11 8 5,11 4 4,10 3 1,1 0-5,-6-3-5,-7-10-6,-19-5-2,-13-5-11,-13-11-9,-2 0-21,-2 0-14,0 0-5,0 0-9,0 0-13,-2 0-34,0-11-96</inkml:trace>
  <inkml:trace contextRef="#ctx0" brushRef="#br0" timeOffset="22505.678">20800 1580 228,'0'0'246,"0"0"-193,0 0-40,0 0 50,0 0 1,0 0-32,13-30-15,-11 28 14,-2 2 16,2 0-17,-2 0-17,0 0-10,2 4-3,2 16-14,2 9 14,-3 8 7,2 1 11,-2 0-13,-1-4 5,4-4-6,-3-3-4,6-6-1,0-5-35,-1-7-78,4-9-65,-1-2-230</inkml:trace>
  <inkml:trace contextRef="#ctx0" brushRef="#br0" timeOffset="22703.5128">20837 1213 586,'0'0'150,"0"0"-130,0 0 12,0 0-8,0 0-24,0 0-101,52 13-105,-29 16-152</inkml:trace>
  <inkml:trace contextRef="#ctx0" brushRef="#br0" timeOffset="23101.1371">21354 1550 505,'0'0'92,"0"0"-82,0 0 54,0 0-20,0 0-15,0 0-24,3-62-5,-3 62-9,-9 0-13,-22 16 15,-13 6 7,7 2 0,8 2 0,14 2-3,13 0-5,2 4-3,9 0-4,22 3 7,6-2 2,3-1 5,-3-5 0,-11-5 1,-6-3 0,-6 0-2,-8-6 2,-3 1 0,-3-1 2,0-6 4,-14 4 7,-15-1 17,-3 0 1,7 0-31,4-2 0,7-2-48,8-6-65,6 0-160</inkml:trace>
  <inkml:trace contextRef="#ctx0" brushRef="#br0" timeOffset="24485.7677">22465 1639 66,'0'0'323,"0"0"-244,0 0-27,0 0-9,0 0-26,0 0-17,-3-1-3,3 1 0,0 0-1,0 0 3,0 0 1,0 0 1,0 0 1,0 0-1,0 0 1,0 0 2,-2 0-2,2 0 2,0 0 0,0 0-1,0 0-2,0 0-1,0 0 0,0 0-4,0 0-2,0 0 2,0-2 4,0-4 4,0-6-4,0-5-7,0 4 0,-2 1-1,-18 2 2,-10 6 2,-11 2-5,-2 2 9,-4 0 3,5 18 27,9 10 11,8 4-8,12 6 3,8 3-6,5 5-3,12-4-11,24-2 3,15-1-5,-2-10-11,6-7-3,-1-13-9,-3-9 0,0 0-13,-2-14 7,-9-21 6,-4-8 6,-10-7-2,-6-1-10,-8 5-12,-8 5 19,-4 13-7,0 5-14,0 8 3,3 7 26,-2 4 0,-1 4 1,3 0-1,-3 0 12,0 0 5,0 0 1,0 4-13,0 16-1,0 9 14,0 5 11,0-5-13,0 2-1,0-8-7,0-4 1,11-3-8,2-11-1,0-5-13,3 0 3,4 0 5,5-16 0,2-6 0,2-5-16,-2 1 19,-1 3 2,-5 12 5,1 4 10,-7 7 8,1 0 13,-3 14-20,-1 27-7,-2 8 22,-1 4 1,1-2-16,-2-13-11,1-9-1,1-13-4,-3-10-5,9-6-3,9-6 4,13-32-3,7-19-21,1-9 28,1-11 4,-5-1-4,-3 1-1,-4 3 0,-7 9 1,-11 13-1,-8 12-1,-9 12 4,0 6-2,0 8 1,0 6 3,0 4-4,0 4 0,0 0-1,0 0-7,-7 9-11,-6 25 4,-3 5 15,1 7 0,6 5 16,1-1 10,6-2-1,2 1-11,0 0 0,12-1-7,12-4-5,-2-10-2,-1-3-7,-4-12-44,8-11-42,6-8-51,10 0-214</inkml:trace>
  <inkml:trace contextRef="#ctx0" brushRef="#br0" timeOffset="24667.543">23325 1584 748,'0'0'111,"0"0"-50,0 0-7,125-36-54,-50 26-12,-1 4-49,-16 0-96,-22-2-168</inkml:trace>
  <inkml:trace contextRef="#ctx0" brushRef="#br0" timeOffset="27561.5782">5367 3250 363,'0'0'117,"0"0"-114,0 0-3,0 0 22,0 0-11,0 0-11,0 0 15,0 97 22,2-48 11,0 0-2,0-3-23,1-3-14,-3-4-4,0 0-1,0-10 0,0-4-1,0-6-3,0-6-2,0-3-27,0-5-61,0-5-57,0-4-140</inkml:trace>
  <inkml:trace contextRef="#ctx0" brushRef="#br0" timeOffset="27741.4779">5369 3035 442,'0'0'135,"0"0"-81,0 0-41,0 0-13,0 0-2,0 0-145,76-54-268</inkml:trace>
  <inkml:trace contextRef="#ctx0" brushRef="#br0" timeOffset="28422.2063">5682 3410 449,'0'0'146,"0"0"-100,0 0 8,0 0-16,0 0-38,0 0 0,52 53 0,-31-19 5,-5 3-1,-5 0 1,-3 1-5,-8-2 1,0-4-4,0-8 2,0-5-1,-7-9-10,3-5 1,2-5-7,-2 0 18,4-8 9,-2-28 6,2-10-15,0-7-16,12 7-1,8 9 17,3 16 2,1 12 4,3 9 6,2 0 5,3 14 1,-1 14-12,-4 6 6,-3 3-4,-4-2-5,-4-3 0,-1-6-3,-2-10-2,-1-5-20,-3-7 1,2-4-1,7 0 21,6-18 0,7-14 1,2-9 0,2-11 0,-4-10-2,-5-2-11,-10 1 0,-11 16 4,-5 12 9,0 13 4,0 8-2,-7 4-2,-2 2 0,0 2-1,2 4-2,3 0 1,2 2 1,2 0 0,0 0 1,0 0-4,0 22-3,0 12 7,0 17 27,0 0 9,4 2-2,7-3 5,0-3-22,1-1-12,3 0 1,3-7-6,2 0-23,7-12-93,0-14-104</inkml:trace>
  <inkml:trace contextRef="#ctx0" brushRef="#br0" timeOffset="28887.7541">6158 3499 20,'0'0'728,"0"0"-660,0 0-42,0 0-7,0 0-19,161-81-5,-83 80-7,-4 1-29,-9 0-25,-12 0 8,-18 0 6,-15 0 14,-13 0 22,-4 0 16,-3 0 1,0 0 25,0 0 17,0 0-6,0 0-18,0 0-10,0 0-9,-8 13-7,-5 13-2,0 9 9,4-3 1,9-4 3,0 1-1,0-5-2,18-7-1,9-3 0,4-8-1,2-6-5,1 0 4,-8-3 0,-3-20 2,-9-5 7,-4-2 15,-5 4 20,-5 6 28,0 0 8,-7 4-31,-18-3-39,-9 8-8,-3 8-15,-1 3-64,5 0-94,11 0-218</inkml:trace>
  <inkml:trace contextRef="#ctx0" brushRef="#br0" timeOffset="29345.3612">7913 3148 554,'0'0'68,"0"0"-67,0 0 11,0 0 62,22 127 5,-13-65-36,5 1-15,-1 5-16,5-5-3,-1-2-9,-3-5-10,-8-6-96,-6-10-99,0-16-273</inkml:trace>
  <inkml:trace contextRef="#ctx0" brushRef="#br0" timeOffset="29913.7134">7875 3475 285,'0'0'396,"0"0"-353,0 0-43,154-88 30,-94 75-7,2 6-23,-10 3-6,-8 0-27,-18 1-3,-9-1-9,-14-1-5,-3 0 26,0-6 3,0-4-6,0 1 27,0-1 0,-1-2 1,-4 5 4,3 2 6,2 2 9,-3 5 11,3 3 7,0 0-1,0 0-9,0 0-16,0 0-12,0 21-17,0 12 17,0 9 10,0 6 29,10-4-6,3 4-11,1-7-2,-1-4-11,-2-5-8,-2-10-1,-2-3-5,-3-8-17,-2-5-26,-2-4 0,0-2 16,0 0 16,2 0 16,4-19 5,9-10-5,0 1-40,7 7 15,1 6 25,-4 5 0,0 10 6,-1 0 28,-3 0 3,0 10-11,-1 8 12,-3 4-11,-2-4 6,-4 0-21,-1-1-5,-2-3-5,2 1-2,6-1-55,1-8-101,4-3-122</inkml:trace>
  <inkml:trace contextRef="#ctx0" brushRef="#br0" timeOffset="30259.7423">8624 3403 645,'0'0'95,"0"0"-43,0 0-5,0 0-43,0 0-4,0 0-3,117 96 1,-100-52-6,-9-2 7,-4-2-7,-4-6-4,0-5-9,0-8-5,0-6 3,-6-8 9,2-7 14,-1 0 7,-1-7 66,4-24-12,2-12-11,0-3 9,19-5-44,10 5-13,2 12-2,1 8-46,-3 14-66,-5 12-62,-1 0-137</inkml:trace>
  <inkml:trace contextRef="#ctx0" brushRef="#br0" timeOffset="30852.5703">8951 3648 468,'0'0'150,"0"0"-54,0 0 29,0 0-26,0 0-69,0 0-26,128-73-3,-95 47 6,-4 0-7,-5 0 0,-6-3-6,-9 2-16,-7 4-12,-2 5 10,0 10 12,-18 5-1,-8 3-8,1 0 10,-2 16 2,3 11 1,4 9 8,4 5 4,8 1 28,8-1-11,0-4-2,2-4 2,22-10-6,8 1 5,6-8 7,8-6-12,1-7-4,1-3-1,-3 0-3,-7-13-1,-2-6-2,-5-10-4,-1-3-4,-7-4 3,-2 2-8,-7 5 6,-8 0 2,-2 5-6,-4 4 7,0 3-1,0 3-1,0 7 1,0 2 0,-2 2 0,-14 3-4,-3 0-2,-2 0 7,5 14 2,6 10-2,5 2-4,1 4 4,4 0 10,0 0 7,0-2-4,9-6-5,11-5 3,5-6-1,7-4-1,7-6-9,8-1-5,-1 0-64,4-5-59,-8-18-49,-6-3-189</inkml:trace>
  <inkml:trace contextRef="#ctx0" brushRef="#br0" timeOffset="31371.5044">10385 3152 332,'0'0'69,"0"0"-27,0 0 21,0 0-43,0 0 30,40 157 51,-27-71-14,-6 10-22,-2 2-5,1-2-14,3-6-21,7-2-22,3-10 5,2-11-8,0-13-38,-2-16-38,-6-14-45,-4-17-27,-2-7-30,2-26-77</inkml:trace>
  <inkml:trace contextRef="#ctx0" brushRef="#br0" timeOffset="31632.4289">10508 3324 282,'0'0'271,"0"0"-216,0 0 4,0 0 38,0 0-41,0 0-56,62-49-7,-7 49 4,2 30-2,-4 12 2,-14 9-1,-11 2 4,-17-4-6,-11 0-3,-35-9 2,-31-4 7,-11-8 2,-2-4 1,10-5-3,18-7-54,24-11-85,25-1-200</inkml:trace>
  <inkml:trace contextRef="#ctx0" brushRef="#br0" timeOffset="32397.6017">11289 3430 74,'0'0'136,"0"0"-71,0 0 23,0 0 9,0 0-45,32-114-35,-32 104 15,-9 6-30,-24 4 0,-9 0 1,-12 14 19,-2 20 31,4 7-4,15 3-9,10 0-3,12-10-18,11-4-14,4-4-1,0-6 1,6-4-5,17-8-8,-4-6-6,-1-2-5,-5 0 2,-9-23 12,5-14-33,3-9 8,-1-1-4,0 8 34,-2 16 0,-5 15 44,-1 8 21,3 0-17,6 13-34,5 17-6,3 2 38,3 3-6,-4-3-20,2-7-11,-5-9-4,-8-4-5,-1-7-10,-3-5-16,4 0-2,3-5 18,4-22-7,7-6-15,3-6-18,-3 2 29,0 7 21,-4 9 5,3 10 26,-2 3-9,4 8-5,1 0 3,-3 0-3,-4 24-15,-1 6-2,-5 6 0,-5 2 0,-1-8 0,-3-3-2,1-13-7,-3-9-5,0-3 8,0-2 6,0 0 19,0-16 45,0-14-3,0-14-14,0-8-7,0 2-14,4-3-18,13 12-8,10 6-3,2 11-22,7 6-62,5 6-94,-2 5-183</inkml:trace>
  <inkml:trace contextRef="#ctx0" brushRef="#br0" timeOffset="32615.5243">11912 3072 91,'0'0'475,"0"0"-339,0 0-17,0 0-54,0 0-65,0 0-6,-2 64 6,4-16 28,3 5-18,-2 6-4,2 5-6,-3 6-21,3-9-89,4-11-117,2-16-261</inkml:trace>
  <inkml:trace contextRef="#ctx0" brushRef="#br0" timeOffset="33020.1392">11760 3298 556,'0'0'169,"0"0"-102,0 0-40,0 0-25,145-35-2,-74 30-24,0-1-54,-6-2 9,-5 1-4,-10-8 36,-11 3 13,-10-2 22,-8 0 2,-14 0 20,-3 5 1,-4 2 20,0 3-9,-20 4-32,-11 0-1,0 0 1,8 16 1,9 5 2,9 4-3,5-1 3,0 5-3,24-1 2,5 2 5,0 4-4,-7-5-1,-6 1-2,-7-3 0,-9-5 1,0-2 15,-16-1 9,-24 2 22,-16-1 5,-2-4-38,2 5-14,8-9-54,7-9-129</inkml:trace>
  <inkml:trace contextRef="#ctx0" brushRef="#br0" timeOffset="36616.5369">13931 2833 168,'0'0'57,"0"0"16,0 0-26,0 0-14,0 0 2,0 0 6,0 0-19,27 21 7,-13 6 38,1 11 11,-1 6-25,-3 5-22,-1 1 4,2 1-16,-8 0-7,3 2-9,-7 3-3,0-1-9,0 1-73,-7-8-65,-7-15-79</inkml:trace>
  <inkml:trace contextRef="#ctx0" brushRef="#br0" timeOffset="37792.1234">13834 3214 592,'0'0'47,"0"0"92,0 0-129,0 0-9,173-70-1,-81 56-2,-1 4-4,-8 0-13,-14 1-27,-20 2-28,-18 1 28,-16-4 13,-13-2 4,-2-2-20,0-4 3,0 0 21,-8-2 7,-7 4-3,3 1 21,5 8 4,5 0 34,2 5 15,0 2-18,0 0-8,0 0-5,0 0 0,0 0-1,0 0-16,0 16-4,0 11 16,0 2 32,0 7-9,0 1-5,0-1-4,7-2-22,-1-4-7,2-4 1,3-2-3,-7-4-2,2-4-14,-4-8-6,1-4-2,-3-4 9,0 0 6,6 0 9,8-5 5,13-19-5,11-2-25,6-1-11,-4 11 36,-6 10 6,-9 6 5,-10 0-3,3 3 4,-3 16 12,1 3-3,-2 2-1,-1-2 1,-2-2-14,-3-4-5,4-4 0,1-4-2,3-8 1,9 0-1,6 0-11,1-18-17,5-10 8,0-8 7,-3-6-21,-2 0 11,-2 1 9,-7 8 9,-10 5 5,-11 10 3,-2 5 5,0 6-3,-18 4 7,-8 3 5,-1 0 6,-2 0 2,4 17 2,6 8-1,5 8-8,9-8-9,5 4 4,7-7-2,26 0-3,10-3-1,3-4 1,4-3-8,-3-10-4,-3-2-16,-4 0-15,1 0-21,-6-16 1,1-9 17,-7-4 2,0-1 15,-2 0 14,-3 2 4,-2 2 6,-4 10-1,-7 5 15,-7 8 35,-4 3 1,0 0-23,4 0-9,0 3-21,2 22 0,1 5 26,-1 4 5,2 1-18,-4-3-10,0-6 0,1-5-1,-3-5 0,-1-6-2,-1-6-8,0-2-10,0-2 0,0 0 7,0 0 9,0-10 2,0-18-7,7-2-20,7-1 0,5 2 19,0 9 8,-1 8 3,-3 6 30,1 6 8,6 0-7,1 9-6,1 10 12,-1 1 1,-6-1-13,1 4-15,-5 0-13,-1 10 0,-1 5-3,-3 0-63,0 3-83,-4-8-89</inkml:trace>
  <inkml:trace contextRef="#ctx0" brushRef="#br0" timeOffset="38117.9942">16635 2819 311,'0'0'276,"0"0"-234,0 0 7,0 0 58,0 0-46,0 0-61,27 20 8,-18 20 1,2 11 34,-2 0-9,-2 3-28,4 1-2,-5-1-4,-3-4-91,-1-12-146,-2-12-272</inkml:trace>
  <inkml:trace contextRef="#ctx0" brushRef="#br0" timeOffset="38895.6167">16570 3055 738,'0'0'62,"0"0"-62,123-67-4,-58 51 3,-8 6 1,-7 4-7,-17 3-62,-12 1-16,-14 0-1,-1-1 11,-6-8 21,0-3-41,0-4 42,-6-4 53,-4 4 0,4 2 21,-1 2 40,7 8 47,0 2-22,0 2-9,0 2-1,0 0-18,-3 0-20,3 2-38,0 22 2,0 10 10,0 6 47,0 2-27,0 2 6,0 4-13,0-5-12,0-2-4,0-2-6,0-9-3,0-6-5,0-12-10,0-8-8,0-4 6,0 0 17,6-10 11,17-18 3,9-11-14,3 0-3,-2 7 2,-8 8 1,-12 14 2,-3 8 8,-2 2-5,6 0-5,3 10 0,4 12 2,0 2 0,5 2 4,0-1-6,5-4 0,0-1 0,4-6-11,-4-3-34,0-10-4,-4-1 6,1 0 24,-1-16 11,2-14-10,-2-8 7,-5-10 9,-9-6-14,-3-4-29,-8 5-27,-2 15-4,0 14 70,0 14 6,0 6 13,0 4 13,0 0 10,0 4 64,-6 22-91,-6 6 16,5 6 37,5-1 2,2-4-14,0-1-13,7-5-26,15-3-3,7-4 5,5-4-5,5-4-8,3-7-37,7-5-84,1 0-62,2-15-199</inkml:trace>
  <inkml:trace contextRef="#ctx0" brushRef="#br0" timeOffset="40131.7115">17502 2951 86,'0'0'261,"0"0"-200,0 0 19,0 0-30,0 0-35,0 0-13,34-37 3,-22 32-3,-6 3 15,-2 0 0,-3 2 18,7 0 7,12 0-19,5 0-23,6 0 0,3 18 1,-8 3-1,-4 2-1,-8 4 0,-10-3-1,-4 4 1,-3 0-3,-23 2 4,-9-2 1,4-1-1,6-8 0,4-3-32,8-10-60,5-6-142</inkml:trace>
  <inkml:trace contextRef="#ctx0" brushRef="#br0" timeOffset="40808.5228">19087 2617 276,'0'0'35,"0"0"11,0 0 21,0 0 5,0 0-22,-120-57-21,113 68-16,1 27-4,1 17 30,5 14 24,0 11 14,0 7-13,7 1-15,6 0-9,1 0-16,-3-6-18,0-2-3,-4-6-2,-1-12-1,-1-15-7,-5-15-51,0-14-55,0-17-86,-11-1-144</inkml:trace>
  <inkml:trace contextRef="#ctx0" brushRef="#br0" timeOffset="41402.013">18733 3074 495,'0'0'153,"0"0"-107,0 0-28,169-93-8,-71 74-3,5-4-2,2 5-5,-14 2 0,-21 4-4,-24 7-4,-23-2 1,-19 7 4,-4 0 2,-16 0-10,-26 2 1,-12 22 8,-1 7 2,14 3 8,15 3-5,15-3-2,11 1 1,0-7 2,33-4-3,12-8 1,6-6-2,-6-7-13,-12-3-10,-13 0 3,-11-17-4,-9-12 1,0-4 3,-2 1 17,-16 2 3,5 8 5,5 7 10,8 6 12,0 0 1,21 4-28,12 5-13,5 0 13,3 0 1,1 22 1,-3 2 9,-5 4 12,-5-3-13,-7 2-9,-3-3 0,-6-7-1,-7-3-4,-1-7-6,-3-3-3,-2-4 9,0 0 4,0 0 7,0 0 29,0-8 46,0-21-20,11-12-49,14-8-1,10 1-7,10 8 1,4 8-6,-9 10-4,-9 12-38,-8 8-84,-15 2-139</inkml:trace>
  <inkml:trace contextRef="#ctx0" brushRef="#br0" timeOffset="42394.5078">20171 2907 302,'0'0'89,"0"0"-60,0 0 56,0 0-30,0 0-25,0 0-26,-2-14-4,2 14-1,0 0 0,0 0-1,0 0 2,0 0 2,0 0-1,-2 0-1,2 0-3,0 0-8,0 0-14,0 0 15,-3 0 2,3 0 7,0 0 1,-2 0 0,2 5 1,0-3-1,0 1 6,0 1-3,0-2-2,0 1-1,0-3-1,2 0-8,3 0-9,-1 0-18,-4 0 24,0 0 12,0 0 5,0 0 0,0 2 7,0 1 11,0 1-4,-2 5-6,0-1-5,2 0 0,0-1-1,0 2 2,0-1-1,8-4-7,13-3-1,-6-1-2,-1 0-8,-8 0 10,-4 0 1,-2-12-1,0-2-11,0-1 1,-4 2 8,-12 4 1,-3 6-5,-4 3 4,3 0 2,-2 0 7,2 5 21,1 15 2,6 5-1,5 4 3,6-1-9,2-1-1,0-1 9,10-3-6,17-5-6,9-6-5,6-4-1,5-6-2,-1-2-11,2 0-1,-1-5-10,-3-14-3,0-5-3,1-5 9,-5-3 1,-5 6 7,-12 4 2,-9 5 4,-12 7 12,-2 1 9,0 1-6,0 3-12,-2-2 0,-21 4-9,-10 3-3,-2 0 3,-4 0 1,8 7 3,2 14 3,5 0 1,4 6 2,4 1-1,11-2 10,5 2-12,2-2 8,24-2-3,15-6-3,4-4 2,10-8-3,2-6-4,1 0-4,-1 0-24,1-20-48,0-9-52,-8-4-73,-15-1-188</inkml:trace>
  <inkml:trace contextRef="#ctx0" brushRef="#br0" timeOffset="43756.0668">21374 2713 223,'0'0'137,"0"0"-108,0 0 60,0 0 9,0 0-16,0 0-43,5-21-39,-17 38 4,-13 12-4,-8 10 44,5 5 7,6-3-23,15 0-16,7 0-3,0-4-1,13 0-2,23-7 1,9-9 1,3-6-8,0-9-9,-2-6-9,-1 0-8,-5-16 7,5-15 2,-5-6-20,-3-6 3,-5 1 5,-10 2 2,-9 10 26,-11 10 1,-2 10 30,0 6 5,0 4-8,0 0-8,-2 0-14,-17 8-3,0 14-1,-1 4 4,11 1-2,9 3-1,0-9 4,5 0-4,10-5-1,8-5 1,3-3-2,-1-6 0,1-2-2,-3 0-13,-6-2 3,-3-13-6,-3-7-22,-9 0 8,-2 1-23,0 1 40,-8 6 13,-7 0-1,-1 4 3,5 4 0,1 2 14,10 4 10,0-2 4,0 2 2,0-3 3,14-2-20,13 1-12,6 1 1,-1 3 10,-1 0 4,-4 0 5,-7 0-5,4 12-16,-7 9 1,-1 2 7,0 2-3,-5 0-3,-5-1-2,2-4 1,-2-3-1,-6-5-1,0-8-6,0 1-4,0-5 0,0 0 7,2 0 4,5-12 13,5-17-13,7-9-7,6-1 5,4 2-9,-2 9 11,-5 12 5,-8 10 15,-4 6 8,4 0-13,-1 0-7,5 20-7,2 10 4,0 4 1,0 3-2,-2-6-2,-2-2 1,-4-10-1,0-9-2,-5-6-2,-1-4 2,1 0 0,9-7 15,11-21 4,4-14-13,4-8 13,-1-5-7,-5-6-12,-5 0-12,-11 6-8,-8 4-3,-5 10 9,0 13-14,0 10 22,0 6 6,-5 7-8,1 3 6,0 2-7,2 0 1,-5 0-11,-5 19 3,1 10 12,1 9 0,2 1 4,5 4 10,3 1 10,0-2 11,0 0-10,0-6-10,17-2-7,7-4-1,12-8 6,13-1-9,11-16-25,0-5-81,-6 0-154</inkml:trace>
  <inkml:trace contextRef="#ctx0" brushRef="#br0" timeOffset="43936.9549">22545 2830 594,'0'0'251,"0"0"-184,0 0 26,0 0-50,0 0-43,144-27-51,-72 17-10,-6 1-67,-16-4-107</inkml:trace>
  <inkml:trace contextRef="#ctx0" brushRef="#br0" timeOffset="45909.6012">6207 4686 198,'0'0'106,"0"0"-38,0 0-20,0 0 23,0 0-8,0 0-14,0 0-6,5-27-9,-5 27-14,0 0-20,0 17-1,-9 17 1,-11 14 0,-3 10 31,10 7-7,5-5-16,8-1-3,0-10 1,5-11-1,21-12-2,3-12-3,2-10-4,2-4-6,-2-4-3,-4-26-7,-5-12-3,-6-6 23,-7 0-9,-5 5-7,-2 9 16,-2 7 10,0 3-3,-24 2-7,-9 4-1,-3 5 1,4 3 0,11 5 7,7 0 31,10 1-4,4 4 6,0 0-10,0-2-18,0-1-12,25-3-4,28-5-5,20-4 4,8 1-2,6-7 3,-3 5-6,-4-4-1,-4 2 9,-13 3-12,-18 2-21,-19 6-9,-17 4 10,-9 0 17,-11 2-8,-25-1-16,-12 0 25,3 2 13,6 0 2,12 0 2,14 0 0,9-2 2,2 0 14,2 2-5,0 0 0,0 0-8,0 0 3,0 0-7,0 9 0,0 17 5,6 11 42,3 11 24,1 8-18,3 6 4,-3 8-11,6 5 7,-1-2-21,4-3-24,1-3-4,0-9-4,4-3 0,-1-7-20,-4-8-65,-5-8-37,-12-10-64,-2-16-116</inkml:trace>
  <inkml:trace contextRef="#ctx0" brushRef="#br0" timeOffset="46090.8399">6729 5067 765,'0'0'109,"0"0"-48,0 0 35,0 0-47,0 0-49,0 0-26,174-82-46,-116 70-80,-14 4-119</inkml:trace>
  <inkml:trace contextRef="#ctx0" brushRef="#br0" timeOffset="47148.0263">8332 5113 516,'0'0'23,"0"0"-23,0 0-63,149-52 62,-91 28-1,-9-5-58,-9-3-14,-13-2 55,-12-1 19,-15-1 26,0 7 0,-26 3-17,-14 8-9,0 7 4,-1 8 33,6 3-6,6 0 5,3 18 15,8 8-3,4 11 3,3 9 13,7 4 8,4 0-35,0-4-12,6-6-1,21-4-6,7-7-7,17-7-1,7-10 1,6-7-10,4-5-1,4 0-13,0 0-3,-5-10-10,-3-8 2,-8-2 15,-2-4 4,-7 2 5,-3-4 0,-4-4 3,-11 2 2,-12 2-3,-6-2-2,-8 4-2,-3 4 1,0 2-8,0 3 3,0 7 5,0 1 0,-6-2-6,-4 6 6,4-2 1,-1 5 0,-3 0 8,-7 0 8,-9 0-7,-12 11 0,0 7 3,0 2-4,6 6-1,15-2-2,3 2-5,8-4 0,4 0 0,2-2 0,0-8-4,0 0-1,2-7-7,12-4 2,3-1 4,6 0 3,3-1-2,1-14-3,0 3 0,-1 4 8,-6 6 2,-1 2 11,-7 0 10,-2 0-14,3 12-6,-2 1-2,1 2-1,1 3-10,3-2-90,-1-4-133</inkml:trace>
  <inkml:trace contextRef="#ctx0" brushRef="#br0" timeOffset="48288.9782">9586 4953 25,'0'0'243,"0"0"-180,0 0 12,0 0 4,0 0-39,0 0-34,0-4-6,0 4-2,0 0-3,0 0-4,0 0 7,0 0 2,0 1-1,0 2 0,0-3-7,0 0-4,0 0-7,0 0 16,0 0 1,-2 0 4,2 0 1,0 2 13,0 2 15,0-1-8,0-3-6,0 3-2,0-3 0,0 2-2,0-2 0,0 0-10,0 0 4,5 0-7,2 0-2,-5-6-10,3-10-17,-5-4-4,0-5-13,0 2-27,-17 4 37,2 6 24,1 9 12,-1 4 19,-3 0 1,-1 0 27,-2 22 16,1 6-9,7 6-16,6 2 11,7 2-11,0-3-3,5-6-11,13-3-4,12-11-9,7-6 2,3-9-5,11 0 4,9-6-1,4-22-10,1-8 5,-4-14-3,-11-4-3,-6-6 2,-7-3-3,-6 8 1,-15 2-7,-12 11-6,-4 6 5,-16 10-7,-16 6-6,2 6-12,0 8 6,9 2 0,2 1-28,6 3-12,4 0 25,1 0 10,4 0 24,-2 0 8,5 0 1,1 0 18,0 0 26,0 0 0,-3 0-17,1 7-13,0 16-11,-1 12 21,3 7 17,0 2 17,0 0-12,5-1-23,7 3-7,-2-3-10,4 0-5,-5-5-1,0-8 2,-3-8-1,-4-8-2,1-11-6,-3 0 1,0-3-4,2 0-9,3 0 13,6-12 4,11-18-4,9-8-76,3-1 6,-3 16 63,-11 9 12,-9 12 13,-7 2 35,1 0 13,-3 0-24,-2 5-2,4 7-12,-1 1-10,4 3-5,3 6-4,7 2-4,12-7-66,8-5-164</inkml:trace>
  <inkml:trace contextRef="#ctx0" brushRef="#br0" timeOffset="49247.6328">11405 4761 531,'0'0'30,"0"0"41,0 0-11,0 0-33,0 0-8,0 0-18,27 62 5,-8-11 37,-5 16-11,1 5-2,-5 2-10,1 2-4,-3-8-11,0 1-2,-1-9-3,1-8-17,2-14-59,-1-9-43,1-18-8,-2-11-28,-4-11-114</inkml:trace>
  <inkml:trace contextRef="#ctx0" brushRef="#br0" timeOffset="49503.5268">11482 4717 6,'0'0'521,"0"0"-444,0 0-52,0 0-20,0 0-5,160 0 10,-108 33-5,-13 8-5,-14 6-1,-17 6-3,-8-2 3,-10 2-3,-33-7 4,-13-8 7,-3-4 3,1-11 7,13-9-10,15-7-6,13-7-1,12 0-36,5-16-47,14-10-312</inkml:trace>
  <inkml:trace contextRef="#ctx0" brushRef="#br0" timeOffset="50297.8539">12282 4750 180,'0'0'62,"0"0"58,0 0-59,0 0-12,0 0-10,0 0 10,20-52-7,-20 50 2,-3 2-28,-16 0-14,-10 0-2,-9 0 8,2 9 13,0 10 19,0 6 4,5 4-19,4 7-3,8 0-9,8 0-4,10-6-7,1 1 4,0-9-6,10-3-1,7-7-6,6-7-14,-1-5-3,5 0-5,-3-22-25,-2-11-2,-1-4-9,-5-16 7,3 3-6,-6 10 3,-1 12 61,-3 20 121,-5 8-24,-1 0-52,6 0-16,4 18-19,3 5 46,3 11-16,-1-5-13,2 0-22,-4-4-3,-1-4-2,-3-7-7,-9-6-26,0-8-13,-3 0 10,0 0 36,0-5 5,0-25 22,7-5-26,2 1 3,8 1 6,6 10 4,0 4-2,-2 6 1,2 8 4,-3 5 1,0 0-6,-4 0-6,1 8-6,-3 14-2,-1 2 2,-4 3-1,-4-1-4,-1-11 3,-4-4-4,0-10 1,0-1 5,0 0 4,0-1 25,0-17 41,0-12-33,2-15-15,21-3-22,9-2-7,7 10-42,-4 16-25,1 9-52,-7 14-67,-5 1-142</inkml:trace>
  <inkml:trace contextRef="#ctx0" brushRef="#br0" timeOffset="50569.3964">13058 4359 364,'0'0'225,"0"0"-168,0 0-46,0 0-9,0 0 39,33 107 46,-24-53-39,2 1-14,0 2-5,0-1 0,0-2-20,-1 0-6,-4 3-3,-4-1-41,-2-4-99,0-13-70,0-16-168</inkml:trace>
  <inkml:trace contextRef="#ctx0" brushRef="#br0" timeOffset="50780.1023">13038 4770 617,'0'0'216,"0"0"-170,0 0 0,0 0-28,0 0-18,169-38-26,-104 30-29,-17 6-9,-17 2-20,-10-2-10,-13 2-30,-8 0-13,0 0-24</inkml:trace>
  <inkml:trace contextRef="#ctx0" brushRef="#br0" timeOffset="57235.7608">4461 6418 7,'0'0'456,"0"0"-433,0 0 5,0 0 24,0 0-8,0 0 4,0 0-37,0 0-8,-4-98-1,4 88-1,0-2 1,-4 1 0,-11-1-2,-8 1-1,1 5 1,-5 6 0,-4 0 6,-9 0-3,-2 22 0,-5 8 6,5 9 11,10-4 6,12 4-16,14-8-8,6-2-1,0-1-1,12-10 0,11-2 0,2-8-10,-5-6-2,-3-2 2,-2 0 0,2-2 6,3-20-5,-1-12-32,6-10-12,-2 2 9,-6 5-40,-3 17 84,-8 12 12,-4 8 49,-2 0-14,0 0-6,3 0-16,0 10-21,8 13 39,-2 1-3,5-2-14,4 2-18,1-8-8,4 5-27,2-2-100,0-7-85</inkml:trace>
  <inkml:trace contextRef="#ctx0" brushRef="#br0" timeOffset="57469.5713">4573 6226 514,'0'0'108,"0"0"-43,0 0-42,0 0 3,0 0-21,0 0 2,100 93 9,-64-33 4,-6 6-1,-11 12-14,-9 0-3,-10-4-2,-3-2 0,-31-9-57,-12-10-103,-6-18-112</inkml:trace>
  <inkml:trace contextRef="#ctx0" brushRef="#br0" timeOffset="57730.531">3942 6226 672,'0'0'68,"0"0"-50,0 0-16,-117 93 22,85-21 22,10 16 5,15 8-35,7-4-11,34-7 4,31-15-9,17-10-11,14-10-58,0-17-89,-3-19-105</inkml:trace>
  <inkml:trace contextRef="#ctx0" brushRef="#br0" timeOffset="60332.0485">5705 6342 379,'0'0'130,"0"0"-123,0 0-3,0 0 24,0 0-4,0 0-16,72-44-6,-32 41 5,-2-1 13,-2 4 3,0 0-11,-7 0-6,-1 13-6,-6 7-1,-6 1-3,-14-1-10,-2 1-4,-20 4 5,-17 1 13,-6-2-3,7-6 6,10-4-3,7-10 0,11-1 0,6-3 3,0 0 2,2 0 8,0 0-5,0 0 6,15 0-12,12 0-1,11-3 2,1 3 5,0 0 0,-4 0 0,-1 14-2,-5 6-5,-6-2-1,-11 6 0,-7 2-2,-5-1 1,-11 6 2,-27-7 9,-6-4 23,3-2-4,6-11 5,6-6-9,2-1-7,2 0-7,5 0-5,6 0-2,11 0-4,1 0-3,2 0-21,0 0-79,0 0-93,0 0-248</inkml:trace>
  <inkml:trace contextRef="#ctx0" brushRef="#br0" timeOffset="60969.4412">6502 6360 562,'0'0'87,"0"0"-49,0 0 0,0 0 48,0 0-60,0 0-26,4 10-15,3 12 11,-1 9 4,0 5 18,2 2-8,-5 8-8,3-4 6,-4-2-5,0-6-1,0-11-1,0-6-1,1-8-2,-3-6-4,2-3-2,-2 0 6,2 0 2,3 0 8,8-22 3,7-17-11,7-12-6,-1-2-8,-1 2 9,-9 10 3,-3 10-3,-3 8 5,-5 12 9,-2 3-1,-1 6 1,-2 2 11,0 0-11,0 0-9,0 0-2,0 0-4,0 12-8,0 10 7,-14 4 7,-1 4 3,-2-4-1,5-4-2,4-7 0,3-2 0,2-3 1,3-4 0,0-1-1,0 4 0,0-3 0,0 8 0,16 2 9,15 6 1,15 0 16,4 2 3,8 0-11,-2 1-10,-6-4-8,-8-3-6,-11-1-58,-13-8-108,-16-9-334</inkml:trace>
  <inkml:trace contextRef="#ctx0" brushRef="#br0" timeOffset="61689.7323">8430 6164 365,'0'0'245,"0"0"-197,0 0-9,0 0-39,0 0 0,0 0 32,35 145 6,-31-98-12,0-3-11,-3-3-2,2-3-4,-1-9-6,0-8 2,3-9-5,-5-10 1,0-2-1,2 0 9,-2 0 5,0-9 3,5-18 17,8-11-27,8-6-7,4 1-4,2 14-9,-2 10 7,-3 9 1,2 8 3,-1 2-4,-2 0 6,3 4 6,-5 16-5,-3 2-1,-7 2 0,-9 0-1,0-1 1,0-1 0,-29 0 1,-7 0 4,-8-7-1,-1-3-3,10-10-1,1-2-2,12 0-26,1-19-18,8-10-69,11 0-93</inkml:trace>
  <inkml:trace contextRef="#ctx0" brushRef="#br0" timeOffset="61974.8191">8889 6072 573,'0'0'89,"0"0"-84,0 0-5,0 0 85,130 144-6,-97-92-53,-6 0-13,-8 0-8,-10 1-2,-9 3-2,0 2 0,-24 2-1,-9-4-5,-10-3-35,3-7-77,-2-11-56,6-10-172</inkml:trace>
  <inkml:trace contextRef="#ctx0" brushRef="#br0" timeOffset="62222.7581">8132 6206 569,'0'0'137,"0"0"-70,0 0-56,0 0 7,-1 118 53,8-61-29,15 3-3,7 2-20,14-2-14,7-4-5,13-8-3,7-13-79,3-17-69,-4-18-135</inkml:trace>
  <inkml:trace contextRef="#ctx0" brushRef="#br0" timeOffset="65345.1911">10307 6067 249,'0'0'115,"0"0"-64,0 0 26,0 0-18,0 0-11,0 0-37,0 0-5,-2 37 15,15-1 50,-2 10-22,2 6-5,-1 1-26,-3-2-2,-1 3-5,1-5-2,-2-4-7,-3-8 1,-1-5-2,-3-8 0,0-8-1,0-4-31,0-10-93,0-2-108</inkml:trace>
  <inkml:trace contextRef="#ctx0" brushRef="#br0" timeOffset="67372.2386">12066 6171 211,'0'0'0,"0"0"-30,0 0-54,0 0-10</inkml:trace>
  <inkml:trace contextRef="#ctx0" brushRef="#br0" timeOffset="67917.2181">12066 6171 344,'140'-39'95,"-140"37"-16,0 2-8,0 0 7,0-2-39,0 2-29,0 0-10,0 0-5,2 0-3,1 0-5,-1 0 3,0 0 10,-2 0 0,0 0 0,0 0-3,0 0-11,0 0-11,0 0 3,0 0 5,0 0 5,0 0 10,0 0 2,0 0 9,0 0 20,0 0-10,0 0 6,0 0-2,0 0-10,0 0-4,0 0-5,0 0-4,0 0-2,3 0-1,3 0-4,-4 0-3,0 0 0,0 0-5,-2 0 6,0-3-13,0-9-14,0 0 14,-12 3 7,-9 4 10,-1 5-3,-2 0 8,-3 0 4,0 7 19,-4 12 14,2 6 28,4 3-28,8 4 0,3-1 1,12 1-12,2-2-3,0-5-10,31-3-4,9-4-1,9-7-2,9-8-6,-2-3-38,-8 0-85,-7-3-79</inkml:trace>
  <inkml:trace contextRef="#ctx0" brushRef="#br0" timeOffset="68173.42">12483 5974 403,'0'0'189,"0"0"-175,0 0-14,0 0 57,0 0 10,120 150-18,-105-100-27,-3 2-3,-10-3-13,-2 2-1,-2 0 0,-25-3-5,-14-2-20,-5-9-60,-8-6-53,1-17-85</inkml:trace>
  <inkml:trace contextRef="#ctx0" brushRef="#br0" timeOffset="68412.9518">11814 6029 528,'0'0'83,"0"0"-43,0 0-14,-125 72 41,101-16-1,10 7-32,14 5-16,0 0-8,40-1-3,27-11-7,20-8-11,15-10-76,8-22-94,1-16-199</inkml:trace>
  <inkml:trace contextRef="#ctx0" brushRef="#br0" timeOffset="69252.5012">13268 6002 440,'0'0'104,"0"0"-42,0 0 18,0 0 7,0 0-32,0 0-46,4-9-9,0 36 0,0 8 1,3 7 22,-3 6-7,1-2 0,0-3-1,1-5-11,-1-3 0,-1-14-4,0-4 3,-2-9-3,4-7 0,-6 1 0,2-2 2,4 0 6,7-22 16,14-24-19,7-10-5,1-5-19,-4 1-7,-6 11 15,-9 12-3,-5 16-6,-7 7 20,-3 9 13,-1 5-1,0 0-7,0 0-5,0 0-9,0 14-3,-7 4 6,-6 4 5,-3 1 1,2-3 1,-1-3 1,-1 6 2,-4 0-1,-2 0 0,-1 0 0,4-2-1,2-4-1,8-6 1,6-2 1,0-6-1,3 1-1,0-4-1,0 0-7,0 0 6,0 0-2,0 0 3,0 0 2,9 5 10,11 2 15,12 5-4,10 3 0,11 0-1,3 1 7,0-4-23,-8 0 3,-7-4-9,-15 1 1,-11-4 0,-7-3-2,-8 1 0,0-3-7,0 2 1,0 0 0,0-2-5,0 0-6,0 1-8,0-1-5,0 0 0,0 2-18,0 0-41,0 1-63,0-3-145</inkml:trace>
  <inkml:trace contextRef="#ctx0" brushRef="#br0" timeOffset="78477.269">16183 8558 43,'0'0'79,"0"0"-59,0 0-1,0 0 19,0 0 29,0 0-5,0 0-28,-16-3-11,16-2-17,0 3-5,0-1 2,0 1 12,0-1 7,0 3-1,0-2 1,0 2-9,0 0-2,0 0 1,0 0-5,0 0-4,0 0-2,0 0 1,0 0-1,0 0 8,0 0 2,0 0-4,0 0-7,0 0 0,0 0 1,9 0 16,27 5-11,21-2 5,24-3 9,24 0-3,16 0-9,8-10 5,-9 5-7,-16 0-4,-23 5-2,-27 0-14,-21-2-5,-16 2 12,-7 0 1,-8 0-1,-2 0 4,0 0-11,0 0-2,0-2 8,0 2 8,0 0 6,0-2-3,0 2-1,0-2 3,0 0 5,0 0-1,0-1 1,2-2 3,-2 1 4,0 1-2,0 3 0,2-2 0,1-1 2,-1 3 8,2-2 0,7-2-9,6 1-6,13-4-10,12 3 0,7 4 1,1 0 2,-6 12-1,-6 13-2,-7 2-2,-6 4 1,-12 3-6,-10 1-6,-3 3-3,-14 3 4,-16-7 9,-3-8-6,6-10-7,6-10 7,2-6 9,9 0 6,-4-26 28,5-11-18,7-6-5,2-3-11,15 7 3,24 5 4,12 10 18,11 6-16,10 4 4,-1 10-1,-2 4-2,-13 0-7,-14 18-3,-10 10-3,-14 4-6,-5 4-1,-13 4-9,0-3-18,-10-3-6,-14-8 26,-2-12 6,3-6-1,2-8 12,7 0 2,4-24 7,6-15 5,4-10-14,0 1-3,24 1-17,8 12 20,10 6 8,7 5-3,7 8 2,10 8 2,1 8 7,-3 0 16,-5 26-14,-17 6-6,-12 6-12,-15 1-8,-13 3 5,-2-2-10,0-3-6,-19-3 0,-9-11 9,0-11 1,1-9 6,4-3 3,0-9 14,11-23 10,4-13-8,8-2-16,3 3-2,22 3 2,11 11 2,6 6 4,7 13-4,3 8 5,-4 3 5,-5 6 4,-7 14-6,-10 8-4,-5 0-6,-6 4-4,-9 0 0,-6-1-7,0-8-21,0-2 11,-13-6 16,-3-3-3,3-10-1,4-2 4,-1 0 5,5-9 13,0-16 2,5-4-5,0 5-10,3-5 0,23 7 12,10 3 7,6 2-14,5 13-3,-5 4 6,-4 0-7,-5 18 1,-2 1-4,-4 0 1,-2-1 0,-5-1-22,-5-3-31,-1-4 12,-9-5-4,-1 0 11,-4-3 21,0-2 11,0 0 3,0 0 16,0 0 24,0-11-5,0 0-22,0 1 10,0-1 1,2 1 9,12 1-8,3-1-13,4 3-11,0 3-1,2 4 0,-3 0-7,-3 0 5,2 0-7,-3 0-14,-8 0-8,1 0 8,-3 0 15,4 0 3,3 0 5,1 0 0,1 0 0,-1-2-19,-10-2-25,-2 3 34,-2 1 0,0 0-28,0 0-49,-14 1-32,-3 12 66,-1-4-180</inkml:trace>
  <inkml:trace contextRef="#ctx0" brushRef="#br0" timeOffset="79032.0823">19012 8661 500,'0'0'131,"0"0"-59,0 0-6,0 0-1,0 0-49,0 0-16,42-7-3,9 7 3,18 0 6,20 0-3,14-14-3,13-6-9,11 1-24,0-4 11,-2 3-15,-18 5 8,-22 0 15,-25 5 12,-24 6 2,-18 4 24,-14 0 42,-4 0-28,0 0-28,0 0-10,0 0-1,0 4-8,0 0-1,0 2-17,0-2 10,0-2 2,0 0 1,0-2-4,0 0-5,0 0-3,0 0-13,0 0 20,0 0 19,-4 0 4,-5 0-1,4 0 8,-4 0 0,0-4-10,-2-4 4,0 0-4,4 3 0,0-2-1,3 2 4,4 5-4,-3 0 0,1 0 0,0-2-1,-4 2-5,-3 0-16,-7 0-61,1 0-78,-1 0-177</inkml:trace>
  <inkml:trace contextRef="#ctx0" brushRef="#br0" timeOffset="79812.3716">16047 8191 277,'0'0'57,"0"0"-33,0 0-12,0 0 19,-25-110 13,25 93-13,0 4-15,0 5-8,0-3 12,2 4-18,6 2 7,-8 0 18,4 5 4,-4 0-4,2 0-12,7 26-15,2 30 1,4 30 12,4 24 67,-11 15-20,-1 9-1,-5 3-34,-2-7-6,0-17-15,2-16 1,8-18-3,1-23-2,-1-17-5,4-12-20,3-15-20,4-12-30,9 0-19,7-24-100</inkml:trace>
  <inkml:trace contextRef="#ctx0" brushRef="#br0" timeOffset="80502.5121">20055 8124 273,'0'0'42,"0"0"-27,0 0 17,0 0 9,0 0 8,0 0-14,69-59-14,-64 59 13,-5 0 12,4 0-16,2 20-20,4 26-2,5 18 36,0 15 34,2 3-34,-5 2-8,5 0-5,-3 0-10,7-2-11,2-2-3,-2-11-2,4-13-5,-5-14-23,-7-14-40,-1-8-30,-8-8-8,-4-10-66,0-2-201</inkml:trace>
  <inkml:trace contextRef="#ctx0" brushRef="#br0" timeOffset="80989.1535">20250 8286 507,'0'0'51,"0"0"-7,0 0 13,0 0 63,0 0-56,0 0-64,54-60-1,2 57-13,15 3 13,8 0-1,1 0-2,1 0 1,-1 12-1,-4 0 3,-14 2-31,-14-1-7,-7-8-15,-7 2-13,-14-5-16,-1-2-21,-4 0 58,-5 0 34,-1-2 1,5-12 4,-4-1-6,-1 3-4,3 0 17,-9 2 15,5 1 27,-4 2-7,-2 3 4,0 4 1,-2 0-14,0 0 0,2 0-10,-2 0-16,0 0 0,0 0-11,0 0-5,0 0-3,0 0 9,0 0 10,0 0 3,0 0-3,0 0-1,0 0-23,-4 11-38,-7-2-7,-3 8-78</inkml:trace>
  <inkml:trace contextRef="#ctx0" brushRef="#br0" timeOffset="81303.6383">21076 8320 357,'0'0'60,"0"0"4,0 0-20,0 0-10,0 0-11,0 0-9,56-34 3,-45 39 0,7 22-2,-3 11 11,3 4 2,-3 4-5,-3 4-8,-3 1 3,-1 5-17,1 2 4,3-2-5,1-1 0,3-6-1,-1-8-49,-4-10-53,-8-9-54,-3-5-119</inkml:trace>
  <inkml:trace contextRef="#ctx0" brushRef="#br0" timeOffset="81552.3713">20626 9128 372,'0'0'103,"0"0"-49,0 0-1,0 0 46,0 0-5,0 0-13,-52 8-43,112-8-14,32-5-17,19-11-2,8 0-5,-5 2 0,-21 2-37,-18 3-36,-21 2-52,-18 1-54,-16 1-102</inkml:trace>
  <inkml:trace contextRef="#ctx0" brushRef="#br0" timeOffset="82407.4748">17944 7678 22,'0'0'441,"0"0"-423,0 0-4,0 0 2,0 0 61,63 149-16,-48-94-29,-7 2-11,3-2-6,-1 0-11,-6-7 1,3-9-2,0-14-3,-7-11 2,6-14 0,0 0 10,4-4 12,14-28 12,10-18-21,6-16-14,-2 1-1,-2 4-9,-14 10-8,-7 15 8,-3 12 8,-6 6 1,1 11 1,-3 4 2,-4 3 0,0 0-1,0 0-2,0 0-16,0 16-8,-2 6 20,-13 4 4,-8-2 6,-1 0 5,-3-4-1,7-6-1,9-4-7,4-1 1,7-4-3,0 7-3,4 5 3,28 5 13,21 6 11,18 0 3,14 1-13,2-4-14,-4-1-46,-10-1-136,-15-8-296</inkml:trace>
  <inkml:trace contextRef="#ctx0" brushRef="#br0" timeOffset="87807.0284">17581 8400 168,'0'0'75,"0"0"-69,0 0 11,0 0 32,0 0-14,0 0 7,0 0-24,-5-72 25,5 59 6,0 5-6,0 1-11,-3-2 0,1 0-7,0-3-8,-2-2-4,-2 1 5,5 1 3,1 2-3,0 4-6,0 2 12,0 4-1,0 0-6,0 0-17,0 8-2,9 34-20,9 26 22,2 30 19,-2 21 25,-1 8-14,-1-3-10,0-8-9,-3-12-3,-4-13-6,-3-17 0,2-14-1,-6-20 1,0-15-2,-2-10 4,0-9-3,2-2 9,-2-4 3,0 0 1,0 0-14,0-16 0,0-7-54,2-6-17,1 0-49,-1 0-91</inkml:trace>
  <inkml:trace contextRef="#ctx0" brushRef="#br0" timeOffset="88557.3319">18033 8444 18,'0'0'56,"0"0"-49,0 0 22,0 0 31,0 0 15,0 0-1,18-58-16,-16 48-1,0 2 0,0-4-22,6-2-17,-2 0-7,-2-3 0,2 2-8,-1 2 2,-3 4 11,1 2 25,0 5-14,-3 2-4,0 0-4,0 0-1,0 0-18,0 33-2,2 27 2,3 26 25,1 16 48,7 9-22,-2-1-15,9-5-11,2-13-13,1-8-7,-1-13 4,-4-6-2,0-14-4,-5-16-2,-4-12 3,-4-11-4,-5-7-3,0-3-30,0-2-29,0 0-1,-10 0-3,-3-19-128,-1-8-270</inkml:trace>
  <inkml:trace contextRef="#ctx0" brushRef="#br0" timeOffset="90333.863">16547 9344 157,'0'0'36,"0"0"-34,0 0 2,0 0 21,0 0 26,0 0-40,17 0-11,-17 0-9,0-2 9,0 2-1,0 0-4,0 0-2,0 0 5,0 0 2,0 0 0,0 0 4,0 0-2,0 0-1,0 0 1,0 0 3,0 0 0,0 0-1,0 0-1,-4 0 3,-7 0-5,-5 0 0,1 0-1,-4 4 3,9 3 7,0-6 7,3 1-11,3 2-1,0-1 0,0-1 10,-1 1 5,0-1-2,1 0 1,1 0-5,-3 2 3,-3 0-1,2 2-1,-2 0-2,5 0 6,2-6 4,2 2 1,0-2-3,0 2 4,25 3-13,12-3 17,13-2 6,17 0-1,24 0-7,9-11-1,0-3-5,-15 6-5,-27 4-15,-23 4 0,-19 0-1,-9 0-1,-5 0 1,-2 0 0,0 0 0,0 0 0,0 0-2,0 0-2,0 0 3,0 0 1,0 0 0,0 0 0,0 0-1,0 0-4,0 0-12,0 0-18,0 0-15,0 0 0,0 0 0,0 0 30,0 0 9,0 0 8,0 0 3,0 0 1,0 0 12,0 0 6,0 0-8,0 0-11,0 0-3,0 0-12,0 0-17,0 0-16,0 0 10,0 0 20,0 0 17,0 0 1,0 0 0,0 0 6,0 0 13,0 0-6,0 0-12,0-2-1,0 2-3,0 0 1,0 0 0,0 0 0,0 0 4,0 0-4,-2 0-1,-5 0-43,-5 0-111</inkml:trace>
  <inkml:trace contextRef="#ctx0" brushRef="#br0" timeOffset="90724.8673">16562 9543 176,'0'0'123,"0"0"-123,0 0-82,0 0 10,0 0 39,0 0-48</inkml:trace>
  <inkml:trace contextRef="#ctx0" brushRef="#br0" timeOffset="90815.8109">16368 9578 143,'0'0'62,"0"0"-62,0 0-77</inkml:trace>
  <inkml:trace contextRef="#ctx0" brushRef="#br0" timeOffset="92119.4337">16209 9756 249,'0'0'60,"0"0"-20,0 0 59,0 0-20,0 0-25,0 0-20,14 0-20,-7 0-6,6-11 4,11-3 8,9-2-7,13 0-5,0 4 9,-1 7 18,1 5-19,-1 0-9,-8 12-7,-7 8-3,-10 6-2,-10 1-4,-7 7-12,-3 0 9,0-1-2,-8-6 2,-13-3 2,-6-7-5,-2-5 14,0-9 1,0-3 3,8 0 9,3-15 12,11-11 5,7-1-19,0-2 5,2 3 1,21 4-13,8 3 0,7 11-3,-1 8 1,2 0-1,-4 8-4,-3 20-2,-3 3 6,-10 1-4,-5 0-4,-12-1-17,-2 2-5,0-8-1,-18-2 6,1-9 1,3-7 6,1-7 9,4 0 9,0-12 12,4-22-5,5-1-7,0-3 0,0 7 3,21 12 10,1 3-5,0 9 11,7 7-10,-4 0-4,4 7-2,-6 16 4,-3 8-1,-1-4-5,-8 2-1,-6 0-2,-5-6 1,0 0-12,-16-6 5,-5-8 7,3-9 1,3 0 2,0-19 13,4-13-5,10-6-10,1-8 0,0 4 0,21 4 9,0 9-8,7 11 15,-1 11-1,4 7-13,2 0-1,3 15 5,-5 10 1,0-5-6,-4 1 0,-2-4 2,-8-3-3,-3-7-10,-10-2-5,-1-3 11,-3-2-10,0 0 13,0-4 1,-5-18 25,-7-14-17,0-9-3,-5-2-5,5 1 1,1 14-1,1 11 2,6 9 9,0 8 12,1 4-5,3 0-6,0 0-3,0 0-9,0 0 0,0 0-1,0 0-1,4 0 1,21 0 2,15 0 13,15 2-1,6-2-7,-1 0-6,-6 0-9,-12 0-24,-8 0-28,-10 0 11,-8 0 29,-7 0 9,-7 0 4,-2 0-11,0 0 4,0 0-10,0 0-21,0 0 5,-2-6 10,-6 2-36,2 0-14,-3 0-92</inkml:trace>
  <inkml:trace contextRef="#ctx0" brushRef="#br0" timeOffset="92442.3725">17357 9593 315,'0'0'22,"0"0"-6,0 0-16,0 0-3,0 0 2,0 0-29,-50-64 24,50 62 6,0 2 18,0-2 15,0 2 1,0 0 4,0 0-20,0 0-18,0 0-5,0 0-25,0 0-34,0 0-21,0 0 10,0 2 29,0 0-98</inkml:trace>
  <inkml:trace contextRef="#ctx0" brushRef="#br0" timeOffset="130505.3075">5585 7467 35,'0'0'149,"0"0"-149,0 0-8,0 0 8,0 0 19,0 0 4,0 0 7,0 0-14,0 0-10,0 0 7,0 0 9,0 0 1,0 0-9,0 0-1,0 0-3,0 0 3,0 0-2,0 0-2,0 0 0,0 0 4,0 0-6,0 0 0,0 0 0,0 0 0,0 0 0,0 0 0,0 0 4,0 0 2,0 0-1,0 0-5,0 0-4,0 0 4,0 0 3,0 0-3,0 0 0,0 0-4,0 0-3,0 0 5,0 0-4,0 0 0,0 0-1,5 0-2,6 0 2,4 0 2,8 0 2,14 0 1,8-9 3,17 3 0,14-5 1,13-1-4,12 0 0,8 1 3,3-2-2,-8 3-3,-5 2 0,-10 2 0,-9 0-3,0 3 0,1-4 2,1-1-2,0 0 3,6-1 0,7-3 0,5 3 6,6 1-3,-3 2 5,-9 4-9,-13 2 2,-16 0-1,-18 0-3,-14 0 2,-12 4-2,-10 3-1,-3-2-2,-6-1 2,-2-2 2,0 0-1,0-1 2,0 2-2,0-1 0,0-2 5,0 4-2,0-4 0,0 0-3,0 0-1,0 0-2,0 3-23,4-3-27,10 5-62,-2-5-51</inkml:trace>
  <inkml:trace contextRef="#ctx0" brushRef="#br0" timeOffset="131524.9888">9316 7389 126,'0'0'36,"0"0"-36,0 0 1,0 0-1,0 0 10,0 0 22,-12 10-13,12-10-13,0 0 0,0 0 16,0 0-4,0 0-2,0 0-8,0 1 0,0-1 4,0 0 5,0 0-1,0 0-6,0 0 1,0 0 6,0 0 13,0 0-3,0 0 0,0 0-2,15 0-4,14 0-13,20 0-5,24-1 1,25-7 4,24-2-8,16 3 9,21-4-4,7 1 0,-4 2-1,-12 2-1,-13 2 3,-9 2-5,-5 2 4,-1 0 0,5 0-4,10 0 1,9 0 2,17 0 4,14 0 1,1 0-2,-7 0 2,-21 0-9,-19 0 9,-30 0-9,-24 0 0,-16 0-4,-25 0 2,-8 4 0,-16-1 2,-6-1 0,-4-2 1,-2 0 1,2 0 5,-2 0 1,3 0 10,-3 0 5,0 3-2,0-3 3,0 2-10,0-2-2,0 2-3,0-2-1,0 0-7,0 0 1,0 0-2,0 0 0,0 0 3,0 0-3,0 0 0,0 0 0,0 0-2,0 0-23,0 2-41,0 1-62,0-3-124,0 0-52</inkml:trace>
  <inkml:trace contextRef="#ctx0" brushRef="#br0" timeOffset="145746.9138">6533 9048 16,'0'0'0,"0"0"0,0 0 2,0 0 21,0 0 111,0 0-108,0 0-16,0 2-8,0-2 18,0 0-16,0 0-3,0 0 0,0 0-1,0 0 3,0 1 30,0-1 11,0 0-17,0 0-9,0 0 0,0 0-9,0 0 0,0 0 0,0 0 2,0 0-8,0 0 0,0 0-2,0 0 1,0 0 3,0 0 3,0 0 3,0 0-5,0 0-6,0 0 0,0 0-5,0 0-27,2 0-69,5-3-159</inkml:trace>
  <inkml:trace contextRef="#ctx0" brushRef="#br0" timeOffset="150596.7372">6239 9425 232,'0'0'37,"0"0"-14,0 0 0,0 0 25,0 0 3,0 0-18,0 0-8,-7-23 3,7 23 4,0 0 1,0 0 3,0 0-7,0 0-2,0 0-9,0 0-18,0 23-3,-4 21 3,-2 18 27,0 14 26,0 8-11,3-3-24,3-7-4,0-10-5,0-10-5,11-7 0,5-10 0,-3-11-4,-1-6 4,-6-10-4,-1-4-9,-1-3-17,-4-3-27,0 0-45,0-5-36,0-27-95</inkml:trace>
  <inkml:trace contextRef="#ctx0" brushRef="#br0" timeOffset="150880.7961">6154 9508 459,'0'0'49,"0"0"-23,0 0 8,0 0 20,0 0 1,0 0-13,-34-65-21,34 62-6,0-1 2,15-4-9,26-4-5,17-2 6,18 0-6,4 0-2,-5 8-1,-9 6-11,-18 0-63,-12 10-52,-16 21-31,-15 3-36,-5 2-42</inkml:trace>
  <inkml:trace contextRef="#ctx0" brushRef="#br0" timeOffset="151100.6883">6303 9786 491,'0'0'146,"0"0"-102,0 0 1,0 0 21,0 0-10,0 0-42,-6 0-14,16 0-7,18 0 7,12-9-9,8 1 9,0 4-40,-3 4-42,-4 0-32,-5 0-60,-5 0-108</inkml:trace>
  <inkml:trace contextRef="#ctx0" brushRef="#br0" timeOffset="151414.5383">7163 9627 549,'0'0'150,"0"0"-110,0 0-25,0 0 35,0 0 23,0 0-58,12-14-15,23 14-26,14 0 21,19 0-2,-2 6-23,-10 11-47,-12 3-40,-15 6-37,-6-1-46,-15 8-76</inkml:trace>
  <inkml:trace contextRef="#ctx0" brushRef="#br0" timeOffset="151602.4386">7295 9951 346,'0'0'145,"0"0"-50,0 0 21,0 0 12,0 0-50,0 0-45,76-24-33,-7 7 0,1 0-11,-6 7-11,-13 5-31,-11 5-57,-5 0-39,-3 0-64,-7 0-119</inkml:trace>
  <inkml:trace contextRef="#ctx0" brushRef="#br0" timeOffset="152187.1144">8041 9416 546,'0'0'62,"0"0"26,0 0-51,0 0 18,0 0-55,0 0 0,-4 65-11,4-17 11,0 8 34,7 4-16,-2 2-13,-2 0 0,5-6 0,3-7-2,-2-13-3,0-12-12,-3-10-1,-4-9 3,-2 0 8,0-5 2,5 0 14,4-19 26,9-25-4,8-19-36,6-12-16,1 3 4,-2 11-3,-2 15 3,-6 19 12,-10 8 2,-6 10 1,-3 6 2,-4 3 9,0 0-14,0 0-3,0 7-15,0 18 3,-18 10 15,-4 5 5,2 4 2,0-1-2,6-5-3,5-6-1,7-5 2,2-3-2,0-3 1,4 1-2,21-5 1,6-2 3,10-1-4,1-6-13,-2-4-26,-1-1-32,-9-1-96,-8-2-146</inkml:trace>
  <inkml:trace contextRef="#ctx0" brushRef="#br0" timeOffset="152740.8583">8699 9472 569,'0'0'123,"0"0"-48,0 0-57,0 0 18,0 0-27,0 0-9,100 2-3,-68 23 1,-10 1-7,-4 6-7,-9 0-4,-5 1 8,-4 4 0,0 1-2,-10-2 3,-15-4 9,0-8 2,6-6 2,7-7-2,3-8 0,5-3 2,2 0 9,-1-7 29,3-23-20,0-14-16,0-7-4,22-2-29,7 4-5,5 9 11,-5 8 17,-3 11 6,-7 12 11,-8 3 8,-7 6 21,-4 0-8,0 0-10,0 0-22,0 15-14,0 14 14,-9 9 17,-7 2 19,3 4 3,2 5-15,0-5-10,11-1-3,0-9-6,7-3 4,22-8-9,13-11-11,6-5-31,4-7-48,0 0-21,-8-20-84,-9-11-199</inkml:trace>
  <inkml:trace contextRef="#ctx0" brushRef="#br0" timeOffset="158816.3439">6482 11239 92,'0'0'95,"0"0"-30,0 0 8,0 0-6,0 0-1,0 0-17,0 0-14,-6-10-15,6 10-17,0 11-3,0 26-9,0 19 9,10 12 44,-2 7-13,0 4-16,-2 2 4,2 0-6,-1-7-7,1-10-2,-3-10 0,1-12-1,-2-14-1,-2-8 0,0-8 2,-2-4 3,3-8 8,-3 0 6,2-28 30,5-22-51,0-16-9,6-2 2,0 4-14,3 7 7,2 13 5,-1 12 4,-1 11 2,-7 12 3,-5 7 1,-4 2-1,0 0-4,1 2-7,3 16-5,-4 6 10,0 4 3,0 4 2,0-2 1,-5-2 0,-1-1 3,-1-3-3,1-6 1,4-4-1,-6-6 0,6-2 0,0-3 0,2 0 1,0 0-1,0-2 0,0 1 1,0 6-1,0 2-2,18 4-1,11 3 3,13 3 4,4 1 11,2-1-5,-6 0-6,-4-2-4,-6 0-21,1-4-56,-9-8-75,-3-6-205</inkml:trace>
  <inkml:trace contextRef="#ctx0" brushRef="#br0" timeOffset="159298.6969">7443 11610 389,'0'0'106,"0"0"-93,0 0 21,0 0 31,0 0-6,0 0-23,0 0-8,-14 0-1,20 0 1,23 0-25,17 0 10,14 0-11,0 0-2,-10 0-25,-5 0-56,-7 12-28,-10 8-75,-11 0-64</inkml:trace>
  <inkml:trace contextRef="#ctx0" brushRef="#br0" timeOffset="159476.0632">7621 11833 462,'0'0'62,"0"0"-39,0 0 40,0 0 17,0 0-22,0 0-42,4 0-16,20 0-14,17 0 10,7 0-16,5 0-75,-3 0-49,-12 0-225</inkml:trace>
  <inkml:trace contextRef="#ctx0" brushRef="#br0" timeOffset="159958.7829">8564 11594 421,'0'0'228,"0"0"-207,0 0-6,0 0 44,0 0-27,138-14-31,-43 3-1,13 4 1,0 0 2,0 0 5,-19-1-6,-22 4-1,-28 2-1,-18 0 0,-15 2-4,-6 0-13,0 0 6,0 0 9,0 0-6,0 0-48,0 0-58,-2 0-58,-12 0-158</inkml:trace>
  <inkml:trace contextRef="#ctx0" brushRef="#br0" timeOffset="160623.4798">8699 10932 597,'0'0'4,"0"0"34,0 0 10,0 0-13,0 0-35,0 0 0,0 93 0,19-25 14,-3 2-3,1-4-2,-4-8-7,-2-8-2,-4-11 2,-2-19-4,-3-12 0,-2-8 2,0 0 5,0-25 31,0-22 39,-5-24-64,1-10-6,4-6-4,0 0-2,0 7-10,0 10 3,0 19-4,-2 10 8,-1 15 4,-2 8 1,3 6 1,0 4-2,0 4 0,0 4-1,0-2-1,2 2 1,0 0 1,0 0-1,0 0-2,0 0 3,0 0 3,0 0-3,0 0 0,0 0-3,0 0-2,-5 0-8,-3 0-13,-5 0 15,5 2 1,0 3 0,0 0 2,2-3 7,4 0 1,-3-2 0,5 2 1,0-2 3,0 0 7,0 0 2,0 0-4,0 0-1,15 0-2,24 0 2,17-4 19,12-6-21,-1 1 3,-6 0-9,-16 9-23,-8 0-103,-6 0-64,-6 0-88</inkml:trace>
  <inkml:trace contextRef="#ctx0" brushRef="#br0" timeOffset="160872.7275">8831 11006 509,'0'0'70,"0"0"-48,0 0 6,0 0 1,0 0-7,0 0-22,2 7-6,20-5 6,12 0 4,11-2 7,5 0-11,8 0-17,-4 0-58,-4 0-95,-13-4-141</inkml:trace>
  <inkml:trace contextRef="#ctx0" brushRef="#br0" timeOffset="162281.6371">9071 12035 216,'0'0'50,"0"0"-8,0 0 15,0 0-5,0 0-21,0 0-11,-8 6-9,8-4 5,0-2 3,0 0 7,0 3-5,-2-3-1,2 0-5,0 0-8,0 0-3,0 0 3,0 0 2,0 0 4,-2 0 4,-1 0 1,3 0 0,-2 0-4,2 0 1,0 0 1,0 0 3,0 0 0,0-5-8,9-2-11,16 0-19,10 2 18,3 5 1,-3 0-2,0 0 2,-10 19-11,-4 11-1,-5 3 1,-10 3 6,-6 0-5,0 0-5,-16 2 12,-7-4 3,0-6-4,2-10 4,11-6 0,0-10 2,8 0-2,2-2 10,0 0 30,0-18 1,0-14-41,22-10-16,8-8-11,1 1 18,-1 6-16,-6 6 20,-9 13 5,-4 7 17,-6 6 2,-3 7 13,-2 2 0,0 2-11,0 0-21,0 0-4,0 6-11,-11 19 8,-7 10 7,-1 4 6,5-6 5,7-1-4,7-5 2,0-3 1,0-2-4,19-2 0,10-2-4,7-4 0,5-1-2,5-8-24,10-5-30,4 0-96,-4-18-311</inkml:trace>
  <inkml:trace contextRef="#ctx0" brushRef="#br0" timeOffset="164764.8338">7966 13593 50,'0'0'243,"0"0"-218,0 0-22,0 0 35,0 0 9,0 0-17,-4 0-25,4 0-4,0 0 2,0 0-3,0 0 0,0 3-2,0-3 2,0 0 3,0 0-3,0 0-12,0 0-48,0 0-83</inkml:trace>
  <inkml:trace contextRef="#ctx0" brushRef="#br0" timeOffset="165641.6685">6994 12721 111,'0'0'425,"0"0"-393,0 0-14,0 0 16,0 0-23,0 0-10,0-4 1,0 4-1,0 0 8,0 0-9,-2 0 4,2 0 17,0 0 0,0 0-9,0 0-12,0 0-3,0 9-12,0 18 4,0 7 11,0 12 7,0 2-5,5 5 1,1-3 1,-2-5-1,6-6-3,-6-11 4,3-3-1,-3-10-3,-2-6-15,0-4-7,0-3-29,-2-2-13,0 0-21,0 0 37,0-10-35,-10-4-205</inkml:trace>
  <inkml:trace contextRef="#ctx0" brushRef="#br0" timeOffset="165927.0078">6820 13072 179,'0'0'95,"0"0"-36,0 0 6,0 0 25,0 0 2,0 0-28,-17-17-26,17 17-16,0 0-20,0 11-2,17 19-5,6 10 5,1 0 15,3 2-6,-4-6 0,1-7-6,-2-5 2,-8-8 1,-1-8-2,-5-5 1,-3-3 0,1 0 2,6 0 3,5-9 5,10-16-15,6-10-17,8 2-66,-3 8-51,6 2-101,-7 13-61</inkml:trace>
  <inkml:trace contextRef="#ctx0" brushRef="#br0" timeOffset="168498.8313">9478 12003 101,'0'0'117,"0"0"-78,0 0 19,0 0-10,0 0-3,0 0-18,-14 8-20,10-8-6,-3 0 2,1 0 3,-4 0 8,0 0 6,3 0 0,0 0-6,0-3 1,-2-4 2,1 2-2,-4-3-3,-3 1-10,1 2-1,-1 0 0,-2-2 1,3-2-2,-3 1 8,4-2 20,1 3-27,-2 2 0,3 1-1,2 1 2,4-2 5,-2 3 4,1 0-8,0 0-3,-4 0-1,1 2 0,-2 0-1,-2 0 1,-7 0-2,2 0 3,-2 2-2,4 6-3,2 0 3,-1 2 1,1 1 0,2 2-2,1-1 2,3 4 0,0 0 1,1 5 0,3 3 0,0 3 5,0 0-2,2 1 1,2-1 4,0 0 1,0-1-7,0 1 3,0 0 0,0-3-3,0 2 10,0-6-9,0-1 4,0-2-2,0-2-1,0-1 1,2-1-5,4 3 2,0 2 3,5 2-3,5 1 2,-1 0 0,6 2 5,-5-2-3,5-2-2,-3-5-3,-2-1 2,0-4-3,1-1 1,3 0 2,9-4 4,5-2 6,5-2 3,7 0-4,-2 0-1,-4 0-4,-2 0-7,-7-2 5,-7-1-3,-6 2 4,-4-3-1,-6-3-1,4 2 1,4-7 9,-1-5-3,7-7 3,-1-3-5,1-6-9,-4 1 2,0-2 2,-5 3-3,-2 4 9,-4 3-3,-7 0 9,0 4 3,0-4 8,0 0-12,-18 0 2,0-3-8,-4 6 2,-1-1-3,-1-3 2,-5 6-9,0-3-2,-11-1 1,-4 5-9,-5 4-31,6 8-29,2 6-29,8 0-59,4 0-112</inkml:trace>
  <inkml:trace contextRef="#ctx0" brushRef="#br0" timeOffset="172991.0859">6943 14231 352,'0'0'22,"0"0"-22,0 0 2,0 0 20,0 0 33,0 0-23,0 0-31,0-28-1,0 28 0,4 16 7,4 10 25,0 13 8,1 6 2,3 9-18,-2 4-7,1-2-6,5-1-8,-3-15-1,1-8 3,-5-11-3,-3-10-2,1-5 0,-5-4 0,1-2 0,0 0 8,7-19 5,0-19 14,7-23-27,5-9-4,-2-6 1,1 13 2,0 10-6,-5 14 6,-2 17 1,-8 6 3,-2 9-3,-1 7 0,-3 0 8,0 0-4,0 0-1,0 0-3,0 0-3,0 0 1,0 0-3,0 0-2,0 17 3,-9 7 4,-9 5 1,-3 5 6,4-1 3,3-5-3,6-3 0,3-2-2,5-4 0,0 3-1,0 6-1,2 2 1,19-1-1,8 5-2,11-11 5,11-3 9,2-2-4,-1-4-6,-10-10-5,-12 1-44,-11 0-26,-5-5-29,-7 0-58,-1 0-130</inkml:trace>
  <inkml:trace contextRef="#ctx0" brushRef="#br0" timeOffset="173472.6599">7719 13868 340,'0'0'161,"0"0"-142,0 0-7,0 0 26,0 0 7,0 0-25,0-26-20,0 26-8,0 0 1,0 18 7,0 12 15,0 6 9,-9 2 3,2 0-12,-2-2-10,3 1-5,1-2-13,5-4-77,0-9-90,0-8-171</inkml:trace>
  <inkml:trace contextRef="#ctx0" brushRef="#br0" timeOffset="173974.0317">8405 14177 439,'0'0'64,"0"0"-39,0 0 56,0 0-9,0 0-20,0 0-35,-9 0-7,9 0-5,0 0 10,5 0-2,21 0-8,16 0 6,12 0-7,0 0 3,-5 0-7,-11 0-19,-8 0-67,-6 12-48,-11 4-26,-7 0-45</inkml:trace>
  <inkml:trace contextRef="#ctx0" brushRef="#br0" timeOffset="174168.9233">8544 14382 304,'0'0'109,"0"0"-83,0 0 16,0 0 37,0 0-17,0 0-20,-7 1-14,29-1-14,13 0 12,12 0-2,3 0-24,-2 0-17,-5 0-57,-5 0-89,-7 0-176</inkml:trace>
  <inkml:trace contextRef="#ctx0" brushRef="#br0" timeOffset="174701.4853">9923 14091 441,'0'0'40,"0"0"-40,0 0 43,0 0 27,0 0-21,0 0-22,5 0-16,35 0-10,22 0 20,21-2-3,14-7-13,8 2 7,1-2-12,-8 0 18,-16-1-18,-19-1 2,-25 6 17,-18 1-10,-18 1-9,-2 3-18,0 0-8,0 0-17,-22 0-57,-8 0-133</inkml:trace>
  <inkml:trace contextRef="#ctx0" brushRef="#br0" timeOffset="175292.6889">9768 13358 531,'0'0'30,"0"0"-9,0 0-4,0 0-17,0 0 9,0 0 19,28 138 11,-16-77-22,-4 1 2,1-4-5,0-7-8,-2-12-6,0-8 2,-6-13-2,2-9-8,-3-9 7,0 0 1,0 0 10,0-13 48,0-23-19,-6-12-33,-3-12-5,4-11 4,1-6-3,4 0-4,0 5-6,0 10 4,0 11 3,-1 18 1,-5 8 1,1 9 4,3 8 4,0-2 10,2 6 6,0 1-8,0 3-8,0 0-9,9-3-6,24 3 5,17 0-1,10 0-2,0 0-23,-2 0-29,-10 0-24,-7 16-55,-13 10-82,-17 5-156</inkml:trace>
  <inkml:trace contextRef="#ctx0" brushRef="#br0" timeOffset="175534.8668">9975 13501 442,'0'0'135,"0"0"-111,0 0 40,0 0 1,0 0-12,0 0-44,-6 0-9,6 0-5,0 0 5,12 0 6,6 0-3,11 0-3,11 0 2,2 0 3,3 0-5,-7 0-82,-7 0-112,-6-4-191</inkml:trace>
  <inkml:trace contextRef="#ctx0" brushRef="#br0" timeOffset="178142.6969">10020 14720 314,'0'0'63,"0"0"-44,0 0 13,0 0-11,0 0 12,0 0-22,0 0-5,86-94-2,-59 86 12,2 4 3,2-3-1,4 4 8,4 3-6,-1 0-5,-1 6-8,-3 17-6,-3-4-1,-9 9-2,-10 4-5,-3-2 6,-9 7-8,0-4 4,-23 1 3,-6-1-1,0-8 1,7-6-2,9-13 4,8-5 4,3 2-1,2-3 7,0 0 10,0-10 19,0-21-36,20-4-3,4-10-4,5-1-1,2 0 5,-4 2 2,-2 6 0,-2 10 0,-10-2 9,-3 8 2,-2 7 1,-6 10-2,-2 3 14,0 2-12,0 0-14,0 0-7,0 22 5,-14 16 2,-5 6 21,-2 7 2,9-10 3,10-3-16,2-6 0,2-1-2,23-6-2,6-2-3,12-5-3,4-6-1,6-10-24,3-2-47,2 0-63,-14-25-89</inkml:trace>
  <inkml:trace contextRef="#ctx0" brushRef="#br0" timeOffset="178562.4013">10963 14516 232,'0'0'61,"0"0"6,0 0 13,0 0-14,0 0-5,0 0-18,-17-54-15,17 54-16,-3 21-5,-2 22 1,-5 18 59,-7 8 3,-6 1 1,-1 1-16,0 1-15,1-11-24,7 6-8,10-3-7,6-6-2,0-4 1,2-6-29,16-7-34,-5-12-25,-1-4-25,3-9-11,-1-14-51,8-2-211</inkml:trace>
  <inkml:trace contextRef="#ctx0" brushRef="#br0" timeOffset="179178.7081">11094 14870 466,'0'0'61,"0"0"-12,0 0-21,0 0-3,0 0-10,0 0-11,93-82-3,-62 82 1,3 0 4,-7 12 3,-5 9 5,-5 4-10,-5-2-4,-7-4 0,-3 4-3,-2-4-3,0 1 6,-14-3-1,-8-2 1,2-9 5,3-6-2,3 0 1,3 0 6,1-12-2,8 3-1,2-5-2,0 6 2,2-1-7,21 2-2,9 5 2,7-2 3,2 4 2,-2 0 0,-3 16-2,-10 7-1,-6 6-4,-8 5 1,-10 7-4,-2-6 5,-9 1 0,-24 0 6,-10-5 14,-1-7-13,2-5 0,3-4 5,10-14-4,6-1 4,2 0 5,5-5 5,3-21-1,5-1-9,5 4-3,3 4-2,0 6 15,3 4-11,14 1-4,10 7 2,2 1-9,0 0-3,-2 1-6,0 20-97,-1-2-29,1-2-138</inkml:trace>
  <inkml:trace contextRef="#ctx0" brushRef="#br0" timeOffset="180445.7795">10024 14439 16,'0'0'0</inkml:trace>
  <inkml:trace contextRef="#ctx0" brushRef="#br0" timeOffset="182921.2289">12024 13759 9,'0'0'34,"0"0"-23,0 0 34,0 0-13,0 0-18,0 0-9,0 0 4,-3-7 17,3 5 18,0-1-4,-4 2-16,1-3-16,1 2 6,0 0-3,-1-1 3,1 1 6,0 2-5,2 0 0,-2 0-3,2-1 8,0 1-2,0 0 4,0 0 9,0 0 4,0 0-3,0-2-20,23 2-3,14 0-9,14-2 7,9 2 0,0 0-5,-10 0-2,-5 0-35,-10 4-65,-10 2-20,-10 2-99</inkml:trace>
  <inkml:trace contextRef="#ctx0" brushRef="#br0" timeOffset="183168.1421">12118 13950 461,'0'0'91,"0"0"-90,0 0-1,0 0 3,0 0 23,0 0 12,143 5-29,-87-5-1,-4 0-3,-12 0-5,-11 0-19,-8 0-21,-9 0-8,-2 0-28,-4 0-26,1 2-70</inkml:trace>
  <inkml:trace contextRef="#ctx0" brushRef="#br0" timeOffset="184396.7136">13419 13312 387,'0'0'65,"0"0"-32,0 0 14,0 0 1,0 0-12,0 0-36,17-46-5,19 36 5,7 3 5,3 0-1,4 5-2,-2 2-2,-3 0 3,-5 18 3,-11 8-6,-9 6-3,-11 3-4,-9 3 2,0-2 5,-17 1 0,-12-6 2,-3-7 2,2-7-3,9-4 0,3-9 2,5-1-2,1-3 5,3 0-2,3 0 16,-1-13 6,5-3-11,2-1-4,0 2-9,7 1 0,22 4-4,11 3 4,12 2 5,5 5-6,-6 0 11,-4 19-6,-12 13-6,-5 3-4,-12 9 2,-15 2-5,-3 5 5,-17-3-4,-29-4 5,-15-2 1,-8-9 5,4-12-4,10-7 1,8-12-1,11-2 2,5 0 6,6-17 2,13-3 17,8 1-11,4 1 4,4 4-6,27-2-15,13 4-1,7 6 1,2 2-20,-1 4-67,-7 4-64,-3 16-33,-5-1-150</inkml:trace>
  <inkml:trace contextRef="#ctx0" brushRef="#br0" timeOffset="184826.6471">14660 13617 513,'0'0'41,"0"0"-36,178-42 10,-67 28 26,19 2 1,7 2-12,-13 0-17,-21 4-12,-31 3 4,-36-2-4,-22 3 0,-14 2-1,0 0-36,-15 0-16,-28 7-99,-14 7 25</inkml:trace>
  <inkml:trace contextRef="#ctx0" brushRef="#br0" timeOffset="185356.5569">14722 13038 489,'0'0'74,"0"0"-19,0 0 14,0 0-23,0 0-46,0 0-1,-8 30 1,8 16 5,8 4-4,4-4 2,-6-5-2,-1-5-1,1-9 0,-6-8-16,0-6-7,2-10 8,-2-3 15,0 0 5,0-10 48,0-22-20,-2-17-26,-1-11-5,3-17-2,0-15-1,0-1-15,0 7-9,10 15 20,-10 21 5,0 14 7,0 11 5,0 6 5,0 3-5,-7 2 2,-1 4-5,5 4-8,1 2 0,2 4 3,0-3 6,0 3-10,0 0-6,0 0-5,15 0 9,18 0 2,9-7 2,7 5-2,-1 2-15,-2 0-28,-13 0-66,-8 9-39,-19 14-69,-6 3-62</inkml:trace>
  <inkml:trace contextRef="#ctx0" brushRef="#br0" timeOffset="185537.4622">14736 13000 363,'0'0'173,"0"0"-133,0 0 49,0 0-15,0 0-56,0 0-14,125-44-8,-56 38 0,-5 6-31,0 0-58,-14 0-67,-3 8-132</inkml:trace>
  <inkml:trace contextRef="#ctx0" brushRef="#br0" timeOffset="186278.9557">14999 13812 528,'0'0'81,"0"0"-74,0 0-3,0 0-4,0 0 0,0 0 2,156-22 3,-111 22-5,-10 20-2,-6 7 0,-9 2-7,-7 3 6,-7 2 3,-6 1 2,0 0 3,-6-4 0,-11-2-1,1-8 4,2-3-5,7-12-3,1-5 0,6-1 0,0 0 1,0-1 13,0-19-12,0-6 3,0-6-5,21 2-2,1-2 0,1 1 4,0 4 0,1-2 1,2 0-6,-1 6 6,-3 0-1,-7 6 5,-8 5 17,-3 6-3,-4 3 8,0 3 6,0 0-22,0 0-9,-4 0-2,-14 24-1,-4 10 10,-1 5 15,10 1-11,11-5 0,2-2-9,9-6-6,20-4 0,6-2-14,3-9-34,-1 2-65,-8-7-64,-12-7-156</inkml:trace>
  <inkml:trace contextRef="#ctx0" brushRef="#br0" timeOffset="187204.4278">13303 15344 493,'0'0'63,"0"0"-39,0 0 39,0 0 2,0 0-9,0 0-24,11-50-30,11 47 2,10 3-4,7 0 0,6 0 1,0 0 0,0 0 1,1 11-2,0-5-9,-1 2-43,-10 1-47,-5 0-16,-20 7-58,-10 3-69</inkml:trace>
  <inkml:trace contextRef="#ctx0" brushRef="#br0" timeOffset="187418.2981">13399 15565 205,'0'0'82,"0"0"-36,0 0 36,0 0 9,0 0-17,0 0-24,-71 10-35,71-6-9,5-3-1,21 6-4,12-1 36,10-3-16,8-1-10,2-2-8,0 5-3,-4-1-39,-4 4-59,-2-4-80,-2-4-155</inkml:trace>
  <inkml:trace contextRef="#ctx0" brushRef="#br0" timeOffset="188034.4782">14379 15173 468,'0'0'26,"0"0"-26,0 0 0,0 0 15,145-82-8,-91 78 8,-3 4-1,-8 0-12,-10 22 0,-4 6 2,-6 3-4,-13 1 1,-3-4 5,-7 2-3,0 0 2,-23-2 16,-10-2-9,-3-5-5,1-1-7,5-15 6,10-1 1,8-4 1,1 0 1,4-9 23,7-8-7,0-3-13,18 2-11,14 1 3,11 4 3,5 1-4,9 10 13,-3 2 0,-8 0-3,-6 28-9,-11 8-4,-6 8 0,-17 5-3,-6-2-2,-14 3 5,-23-9 1,-8-1-1,-3-8 0,1-10 0,3-8 3,1-6 6,9-8-1,5 0 6,7 0 12,7-9-12,8-4 3,7 1-10,0 5-7,0 4-23,0-1-108,11 2-135</inkml:trace>
  <inkml:trace contextRef="#ctx0" brushRef="#br0" timeOffset="188814.605">15330 15147 448,'0'0'97,"0"0"-87,0 0 1,0 0 34,0 0 43,19 147-30,-18-99-18,2-4-12,2 0-11,-3-6-12,3-4-4,-3-6 2,0-10-3,-2-5-7,0-8-7,3-1 5,-3-4 8,2 0 1,2 0 15,7-22 19,9-10-34,11-16-5,3 2-4,2 2-4,4 3 2,-4 9 4,-3 6 3,-6 5 4,-7 7 6,-11 3-1,-7 10 17,-2 1-10,0 0-12,0 0-1,0 0-7,0 0-2,0 0 0,-5 13 10,-11 5 0,-9 3 7,0 3 1,-10 2-3,4 0 2,8-3 2,4-6-3,11-8-4,6-3-4,2-3 2,0-3-5,0 0 1,0 0 4,15 0 1,12 0 11,6 0-2,5 0-9,5 0 5,1 0-3,7 0 7,1 12-2,-11-1-1,-7 2-3,-11-1-4,-10-2 0,-4-2-9,-2 2-30,-7-2-9,0 6-45,0-1-14,-2-2-50,-17-3-109</inkml:trace>
  <inkml:trace contextRef="#ctx0" brushRef="#br0" timeOffset="189332.7548">14965 16034 94,'0'0'106,"-125"18"-45,71-8 11,4 3 5,10-8 9,6 2-21,10-2-26,8-1-7,10-2 2,6-2-6,0 0 9,35 0-6,39-11-4,47-14-11,39-11-7,34-4-3,11 8-1,-7-2 0,-22 5-4,-33 3 3,-33 4-4,-44 8 1,-28 4 0,-25 7-1,-13 3-13,0 0-56,-7 0-28,-22 5-21,-11 13-35,-5 5-234</inkml:trace>
  <inkml:trace contextRef="#ctx0" brushRef="#br0" timeOffset="189646.0771">15068 16369 555,'0'0'135,"0"0"21,0 0-137,0 0 8,121-39-6,6 11-17,35 2-4,21-1 0,5 1 4,-5 3-4,-15 2-5,-27 7-19,-39-1-3,-35 1 13,-38 6 14,-17 4 3,-12 4 2,0-4 9,0 4 14,0 0 4,0-4-7,0 1-13,0 3-12,0-1-1,0 1-52,0-2-55,4-6-103</inkml:trace>
  <inkml:trace contextRef="#ctx0" brushRef="#br0" timeOffset="191244.462">16776 15404 343,'0'0'55,"0"0"-26,0 0 11,0 0 31,0 0-6,0 0-18,-2-47-20,2 47-5,0 0 5,0 0 4,0 0-1,0 0-20,0 0-10,0 21-17,4 10 17,10 14 11,0 5 8,3-2-3,0-4-7,-1-3-2,-6-13-6,-2-2 1,-4-14-2,1-3 7,-3-9 0,0 0 28,7 0 30,21-17 15,36-33 3,41-25-76,45-19-7,24-4-11,7 6-17,-14 24 2,-26 15-1,-37 24-20,-34 12-26,-23 13-34,-25 4-60,-12 0-63</inkml:trace>
  <inkml:trace contextRef="#ctx0" brushRef="#br0" timeOffset="199066.9399">3544 6842 17,'0'0'52,"0"0"-18,0 0-2,0 0-11,0 0-21,0 0-7,0 0-10,0 0 16,-5 7 1,5-7 0,0 0 10,0 0 59,0 0 22,0 0-18,0 0-6,0 0-19,0 0-13,0 0-8,0 0-10,0 0-3,0 0-7,0 0-4,0 0 1,0 0 7,0 0 3,0 0 0,0 0-1,0 0 5,0 0 5,0 0-5,0 0 5,0 0-6,-2 0 5,2 0-8,0 0-12,0 0-2,0 0-4,0 3-12,0 20-12,7 11 23,17 15 5,2 4 1,6 5 2,-1 0 0,3-7-2,-3-2 0,-2-9-1,-5-8 1,-8-8 1,-5-7-2,-6-6 2,-1-5-1,-4-3 2,2-3 12,2 0 51,13-32 21,18-35-27,22-35-60,31-32-1,28-21-3,26-12 3,18 13-2,-8 21-2,-22 43 0,-45 36-4,-41 26 0,-27 16-35,-8 9-37,9 3-14,13 0 10,19 0 17,8 0-50,-2 0-110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08:07:09.249"/>
    </inkml:context>
    <inkml:brush xml:id="br0">
      <inkml:brushProperty name="width" value="0.05292" units="cm"/>
      <inkml:brushProperty name="height" value="0.05292" units="cm"/>
      <inkml:brushProperty name="color" value="#FF0000"/>
    </inkml:brush>
  </inkml:definitions>
  <inkml:trace contextRef="#ctx0" brushRef="#br0">8907 6856 229,'0'0'46,"0"0"-4,0 0 9,0 0 5,0 0-4,0 0-21,0 0-17,8-31-7,-8 31 1,0 0 2,0 0-4,0-1 1,0 1 14,0 0 13,0 0-5,0 0-8,0 0-4,0 0-17,0 8-1,0 21 1,-2 14 17,-8 11 32,0 4-23,-1 6 3,3-2-9,-4 3-6,-3-5-3,1-6 11,5-10-11,5-9-4,4-10-2,-2-11 4,2-6-1,0-6 8,0-2 12,0 0 7,0 0-5,0-17-30,4-6-28,3 0-88,-7-6-132,0 0-377</inkml:trace>
  <inkml:trace contextRef="#ctx0" brushRef="#br0" timeOffset="564.1051">8924 6895 148,'0'0'107,"0"0"-76,0 0 47,0 0 28,0 0-11,0 0-24,0 0-17,-24-15-4,24 15-4,0 0 6,0-5-4,9-2 4,14-3-30,6-4-15,0 4-4,0 1 0,-10 6-3,2 3-1,-5 0-31,5 0-56,-1 0-27,-11 14-40,-9-1-48,0 3-175</inkml:trace>
  <inkml:trace contextRef="#ctx0" brushRef="#br0" timeOffset="899.9541">8784 7173 80,'0'0'310,"0"0"-252,0 0-45,0 0 14,0 0-9,0 0-18,5 8-8,-5-7 8,0-1 4,0 0 68,2 0 56,9 0-19,11 0-30,18-11-59,14-1-17,3-1 3,-6 6-3,-8 4-3,-7 3-6,-11 0-94,-7 5-107,-12 3-151</inkml:trace>
  <inkml:trace contextRef="#ctx0" brushRef="#br0" timeOffset="1514.6867">9032 7533 387,'0'0'91,"0"0"-56,0 0 26,0 0-12,0 0-5,0 0-44,73-26-7,-35 26 7,-5 8 3,-1 13-3,-9 7-4,-13 5 3,-1 3-4,-9 1 2,0-1 3,-2-6-4,-20-5 3,6-5 0,-2-8-6,2-7 7,6-5 0,3 0 23,0-10 29,1-10-9,6-2-1,0-2 30,4-2-31,25-4 1,8-4-17,9-1-17,-4 8 12,-5 5-20,-5 6 0,-6 9-25,-1 6-128,-8 1-135</inkml:trace>
  <inkml:trace contextRef="#ctx0" brushRef="#br0" timeOffset="1951.5182">9413 7752 309,'0'0'74,"0"0"-29,0 0-20,0 0-16,0 0 4,0 0-9,113-17 23,-88 4 21,-5-1-9,-2-4 0,-2-1-8,-3-2-22,-6-1-9,0-2-6,-5 3-14,-2 3 16,0 6-8,0 7 12,-12 3 1,-7 2-1,-6 0 0,2 4 13,2 13 8,2 6 3,7 1 13,0 0 14,10 0-11,2 0 0,0-2-6,8-2-8,17-4-4,4-6-15,4-3 7,5-4-14,1-1-8,-2-2-105,1 0-178</inkml:trace>
  <inkml:trace contextRef="#ctx0" brushRef="#br0" timeOffset="2348.4199">10037 7449 327,'0'0'32,"0"0"-31,0 0 9,0 0-9,0 0-1,0 0 0,0 6 5,-17 6 46,-18 6 42,-9 7 0,-3-2-39,9 1-15,14-2-28,11-5-9,13-5-2,0 0 0,13-1 12,23-2 7,4 1 10,-2 2-14,-5-3-12,-13 2-3,-10-2-2,-5 3-2,-5 0-3,0 5 4,-5-3 3,-21 1 25,-8-1 8,-6-3-21,0-4-3,-1-7-9,11 0-42,9-7-54,12-18-224</inkml:trace>
  <inkml:trace contextRef="#ctx0" brushRef="#br0" timeOffset="2618.7665">10267 7411 511,'0'0'175,"0"0"-168,0 0-1,0 0-6,0 0 64,0 0 9,-12 142-34,-1-99-5,-3-1-19,0 3-12,-1 1-3,2 3-9,-1 0-106,4-6-88,9-9-173</inkml:trace>
  <inkml:trace contextRef="#ctx0" brushRef="#br0" timeOffset="2776.038">10126 7742 535,'0'0'184,"0"0"-75,0 0 5,0 0-53,0 0-51,160-64-10,-99 52-129,-8-6-282</inkml:trace>
  <inkml:trace contextRef="#ctx0" brushRef="#br0" timeOffset="10084.3815">10751 7231 128,'0'0'0,"0"0"-29,0 0 29,0 0 2,0 0 72,0 0-27,0 0-46,-45-4 15,45 4 43,0 0-2,0 0-8,0 0 0,0 0-14,0 0-3,0 0-28,0 0 7,0 0 0,0 0-2,0-3 17,0 1 21,0 1-1,0-1-12,0 2 21,0-2 11,6-3-13,33 0-9,21-3-42,29 1 6,13 4-7,-4 3 12,-14 0-10,-24 0-3,-21 1-7,-16 12-29,-15 1-38,-8 4-44,0-6-55,0-2-255</inkml:trace>
  <inkml:trace contextRef="#ctx0" brushRef="#br0" timeOffset="10355.0733">10969 7423 318,'0'0'103,"0"0"-41,0 0 21,0 0-6,0 0-14,0 0-52,27-10-7,10 10 1,13 0 23,5 0 14,7 0-24,3 0-12,2 2-2,0 0-2,-11 1-2,-14 0-17,-15 3-80,-16-2-67,-8-4-92</inkml:trace>
  <inkml:trace contextRef="#ctx0" brushRef="#br0" timeOffset="10715.5155">11862 7323 508,'0'0'50,"0"0"-49,0 0 9,0 0 37,0 0-13,0 0-18,110 19 18,-21-19-5,11 0-3,-8-3 2,-21-5 1,-20 2-20,-17 2-6,-16-1 1,-10 5-3,-8 0-1,0 0-34,-6 0-72,-24 0-10,-5 7-105</inkml:trace>
  <inkml:trace contextRef="#ctx0" brushRef="#br0" timeOffset="11802.2133">12926 7052 176,'0'0'31,"0"0"5,0 0 42,0 0-14,0 0-15,0 0-1,-13-15 14,13 12-4,0 1 10,0 1-22,0-5-23,0 6 0,0-1-10,0 1-3,0-2-2,0 2-8,-2 0 0,2 0 0,0 0 0,0 0 0,0 0 1,0 0 2,0 0 0,0 0 16,0 0 4,0 0-18,0 0-5,0 0-1,0 0-2,0 0-1,0 0-5,0 0-2,0 0-6,0 0 8,0 0 7,0-2 2,0 2 2,0 0 1,0 0 2,0 0 4,0 0-8,0 0-1,0 0 0,0 0 0,0 0 0,0 0-1,0 0 1,0-2 1,0 0-1,0 0 0,0-1 1,0-2 3,0-1-2,0-4-1,0-2 0,0-1 0,0-2-1,0-1 0,0 2-1,0 0 1,0 3-3,0-1 0,0 9 1,0-2 1,0 5 1,0 0 0,0 0-5,0 0-9,0 15-14,0 22 28,0 14 7,-5 9 27,-11 8-12,1 1 7,-3-6 5,1-5-13,5-9-16,3-8-5,5-10 3,2-11 0,-1-5 0,0-10 0,3-1-2,-2-1-1,2-3 1,0 1-2,0 8-53,0 0-122,0 0-49</inkml:trace>
  <inkml:trace contextRef="#ctx0" brushRef="#br0" timeOffset="12415.9724">13164 7117 364,'0'0'90,"0"0"-20,0 0-26,0 0-6,0 0-5,0 0-24,96-58-7,-88 53 11,-4 3 17,-2 2 9,-2-2-14,0 2-11,0 0-12,0 0 4,0 0-6,-6 2 0,-23 18 9,-18 12 24,-5 5 7,-9 3-9,-1-2-17,2-4-3,2-2-9,9-9 0,14-8-2,17-7-8,11-6-32,7-2-53,7 0 19,28 0 31,6 0-64,-6-12-7,-15 4 108,-10 2 6,-10 2 6,0 0-3,0 0-5,0-2 2,0-1-4,0 4-58,0-1-80,0-1 74,0 5 48,0 0 20,0-3 86,0 3-13,0 0-36,0-2 33,0 0 13,0 2 8,0 0-13,0 0-6,0 0-9,3 0-12,13 0-33,13 12-4,10 12 13,5 2-5,5 3-5,-3 3-9,4-3-8,-8 3-69,-13-5-120,-13-8-191</inkml:trace>
  <inkml:trace contextRef="#ctx0" brushRef="#br0" timeOffset="13196.3417">13604 7181 404,'0'0'82,"0"0"-76,0 0 10,0 0 20,129-47-10,-85 44-17,-6 3 20,-4 0-6,-8 0-9,-8 8-14,-9 14 0,-9 7-3,0 10 2,-11 2-1,-20-3 2,-2 1 2,-3-7 0,3-4 1,8-6 1,6-10-3,13-4 3,2-4 13,4-4 27,0 0 28,0 0-1,15-9-58,12-14-12,4-1 3,7-4-1,5-4-1,1-2-2,-1-4 0,-5-3-1,-9 6 0,-11 0 0,-13 9-3,-2 8-1,-3 7 5,0 4 1,0 7 0,0 0 2,0 0-1,0 0-2,0 0-2,0 0-3,0 0-8,0 12 13,-6 15 4,-19 6 24,-2 6 1,-2-2 3,2 2-10,10-7-5,8-3-9,9-2-3,0-8-5,20 1 7,16-6 1,9-5-8,3-5-19,4-4-60,-6 0-107,-3-18-227</inkml:trace>
  <inkml:trace contextRef="#ctx0" brushRef="#br0" timeOffset="25879.3659">19838 7190 195,'0'0'126,"0"0"-84,0 0-26,0 0 65,0 0-34,0 0-33,0 0-9,0 0 0,-2 0 5,2 0 4,0 0-6,0 0 4,0 0-1,0 0-2,22 0 6,25 0 6,27 0 3,22-5 32,25-2-20,23 2 5,23-2-27,16 2-6,-4-2 6,-21 2-9,-36-2 9,-38 4-12,-33 0 1,-34 1-3,-11 2 3,-6 0 0,0 0 11,0-2 15,0 1 0,0 1-9,0 0-16,0 0 5,0-3-9,6 2-8,-5-2-27,-1 3-4,0 0-47,0 0-81,-11 0-74,-6 0-89</inkml:trace>
  <inkml:trace contextRef="#ctx0" brushRef="#br0" timeOffset="26847.8146">20540 7090 327,'0'0'10,"0"0"-10,0 0 25,0 0 41,0 0-21,0 0-38,-28 0 1,28 0 49,0 0 18,0 0-2,0 0-10,0 0 1,0 0-7,0 0-27,0 0-7,0 0-11,0 0-6,0 0-2,0 0-4,0 0-1,0 0-1,0 0-11,0 0-6,0 0 5,0 0 7,0 0 5,0 0 2,0 0 0,-5 0 0,-5 0-3,-4-2 3,-4-2 0,0 0-1,2-2 2,3 1-1,0-2 1,4 4 0,3 1-1,5 2 1,1-3 2,0 3-1,0 0 4,0 0 2,0 0 9,0 0-12,0 0-5,0 0-11,16 0-12,24 10 23,18 6 8,19 3 7,11-5-10,-8-3-5,-9-3 0,-13-4-18,-20-1-25,-16-3 4,-15 0 12,-7 0 20,0 0-4,0 0 6,-4 0 5,-7 0 5,2 0-4,7 0 0,-1 0-2,3 0-1,0 0-4,0 0 4,0 0 2,0 0 5,0 0 6,0-3 18,0 3 7,0 0-8,0 0-9,0 0-13,0-2-4,0 2-2,0 0 0,0 0 1,0 0 0,0 0 3,0 0-3,0 0 2,0 0 4,0-2 11,0 2-2,0 0-1,0 0-13,0 0-2,-3 0-10,-7 0-7,-17 9 10,-17 18 7,-21 14 0,-11 8-16,3 1-94,19-16-93</inkml:trace>
  <inkml:trace contextRef="#ctx0" brushRef="#br0" timeOffset="29187.6686">19741 5874 51,'0'0'6,"0"0"122,0 0-64,0 0 31,0 0-38,0 0-56,16-55 0,-13 52 0,5 0 5,-6-3 12,2 0 9,0 1 4,-4 2-17,3 3-6,-3 0-5,0 0-3,0 0-8,0 0 3,0 0 3,0 0 2,0 3 2,0 4-2,0 7-2,0 0 2,0 4 0,0 7 20,4-2-4,9 5 5,-6 2-5,-2 0-2,-5 1-10,0-1 1,0-2-1,0-1 1,0 0 0,0-5-2,0-4 5,0-2 4,0-2 2,-3-2-4,1-2 4,0-1 5,-3 4-8,5 3-1,0 4 2,0 0 10,0-2-9,0 0-9,0 2 5,0 0-7,0 2 2,0 0-1,0 2 1,-1-4-4,1-1 4,0-5-3,-2-1 1,-2 2-1,-2-1 3,2 6-4,1 1 1,-3 2 0,2 7 0,1-2 2,-2 2 4,5-4 4,0-1-3,-3-4-5,3 0-1,-3-3-1,3-1 0,-5-2-1,3-3 2,0 2-1,-2 0 0,1 0 7,1-2 1,0-1 1,2-2-4,-3 3-1,1-1-1,2 10-2,0 3-1,0 8 0,0 4 0,2 2 1,1-2 0,-3-3-2,0-7-2,0-4 2,0-7 0,0-3-5,2 1-38,-2-5-70,0-8-138</inkml:trace>
  <inkml:trace contextRef="#ctx0" brushRef="#br0" timeOffset="29684.6303">19892 7088 279,'0'0'109,"0"0"-81,0 0 4,0 0 39,-127 8-18,103 23-32,0 3 8,7 5 9,6-3-16,7 3-4,4-3 0,0-2-4,4-4-6,17-6 0,3-6-6,-1-10 9,7-8-1,0 0 6,0-8-6,-1-20 10,-7-7 1,-5-4 18,-8-3-13,-7 2-7,-2 4-4,0 2-4,-16 10 5,-18 7-16,-8 15-29,-5 2-82,5 14-34,7 9-132</inkml:trace>
  <inkml:trace contextRef="#ctx0" brushRef="#br0" timeOffset="31265.502">19569 7927 285,'0'0'52,"0"0"-45,0 0 18,0 0-5,0 0 6,0 0 17,7-45 25,4 33 12,-2-2-11,1 2-30,1 0-17,5 4-8,-2 3-4,3 2-10,0 3 0,-7 0-3,4 0-4,-7 23-1,-3 8 6,-4 10-4,0 1 5,0-2 1,-19-6-4,0-4 2,-2-12 2,7-8 2,4-5 1,4-5-3,6 0 12,0 0 2,0-17 3,0-9-17,16-4 3,10-1-4,2 6 1,2-1-1,-3 4-18,-5 1-4,-9 6 3,-4-2 6,-2 3 0,-5 4-3,-2 2 11,0 4 6,0 2 6,0 0-2,0 2 4,-9 0 8,2 0 2,1 0-8,-1 2 2,3 15 7,-5 4 2,1 7 13,3 2-15,2-1-10,3-2-6,0-1-3,16-3-45,20-7-34,6-10-114</inkml:trace>
  <inkml:trace contextRef="#ctx0" brushRef="#br0" timeOffset="31461.7553">20055 7850 625,'0'0'70,"0"0"-48,0 0 24,0 0-46,0 0-15,0 0-34,120-17-42,-97 26-85</inkml:trace>
  <inkml:trace contextRef="#ctx0" brushRef="#br0" timeOffset="31609.64">20037 7989 478,'0'0'226,"0"0"-168,0 0-23,0 0-10,0 0-25,0 0-105,134 4-24,-85-4-103</inkml:trace>
  <inkml:trace contextRef="#ctx0" brushRef="#br0" timeOffset="31904.5717">20420 7768 248,'0'0'342,"0"0"-242,0 0-81,0 0 17,0 0-36,0 0-18,-15 46 18,-5 3 11,2 2-4,1 0-3,10-8 0,4-8-1,3-12-2,0-11 2,22-7 0,12-5 11,1-10 19,4-26 0,-6-12 6,-10-6 0,-10 0 9,-13 3-48,0 11-1,-8 8-1,-16 12-26,-5 8-112,0 1-93</inkml:trace>
  <inkml:trace contextRef="#ctx0" brushRef="#br0" timeOffset="33447.7408">19678 5689 195,'0'0'54,"0"0"-36,0 0 19,0 0 3,0 0-16,0 0-23,0 2 18,0-2 10,0 0 13,0 0-10,0 0-8,0 0-5,0 0-5,0 0-10,0 1-3,0 2 2,7 2 11,4 2 12,-4-2-6,2 4 8,-4-1 2,3 4-16,3 4-2,5 4-4,2 2-2,3 4 1,4 0 1,-3 0-7,1 2 2,-8-1-3,-3-1 5,-3-5-5,-5-1 2,7-2 13,-2-3 2,2-1 3,0 2 2,4-3-11,1 4 0,5 1-5,-3 0-2,-1-1 3,-1 4-4,-4 1 0,3-4-1,-4 0-1,0-2-1,2-4 2,0 2 5,-5-5 8,2 3 1,-3-1-10,2 0 3,0-1-6,2 1 2,0 1 0,2 2 5,-1 2 1,4-2-5,-4 3-3,5-2 3,0 2 2,-1 1-4,3-2-2,0 0 1,-3 2-3,-1-1 1,1 2-1,-1-1 2,1 0-1,1-4-1,0 1 0,-6-2 4,11 1-3,-7-2 0,5-2-1,-4 2 0,-3-4 2,0 1-1,-1-2-1,-1-1 1,3 4-1,1 0 0,-1 0-1,2 3 1,1-4 1,-2 1-1,3 3 1,0-1-1,-2-5 0,-1 4-1,-1-4 1,1 1 4,3 1-4,-1-1 1,6-3 0,-5 5-1,3-1 1,-5 0-1,4 0 0,0-1 2,-1 0-2,-3 0 1,1 1-1,-1 4-2,-1-3 2,2 4-2,-2-2 2,3-1-1,-1 4 1,1-3 0,1 0-5,0-4-1,-1-2 1,-5-1 1,1-2-18,-7 3-18,-1 0-46,-6 4-45,2 2-27,-2 0-57</inkml:trace>
  <inkml:trace contextRef="#ctx0" brushRef="#br0" timeOffset="34213.6468">19970 7379 247,'0'0'160,"0"0"-107,0 0-53,0 0-4,0 0-4,0 0-31,28-26 5,-28 24 10,3 2 24,-1 0 19,-2-2 11,5 2 11,4-2 11,4 0-1,5 2-19,3 0 8,5 0-17,0 0-6,6 0-8,1 0-8,1 4-1,6 0 5,2-3-4,10-1 2,3 0 4,4 0 7,1-5 16,2-9 0,3-2-7,-5-1-13,0 0-6,-6 2 0,-6 3-1,2 3 3,-6 0-2,3 4-1,-1-3 9,3 2-11,-1-3 1,-4 0 5,-4-2 1,-7-3 0,-8 2 10,-9 3 6,-5 2-11,-5 6-13,-4 1-20,-2 0-11,0 0-7,0 0 15,4-3 15,6-1-3,1 3-67,3-6-75,-10 0-45</inkml:trace>
  <inkml:trace contextRef="#ctx0" brushRef="#br0" timeOffset="34566.091">21109 7018 135,'0'0'211,"0"0"-180,0 0-8,0 0 31,0 0 27,0 0-36,-18 0-29,18 2-1,8 15 43,9 6 6,10 5-36,2 4 0,-5 2-15,-7-1-11,-9-3-4,-8 2-4,0 1-1,-25 4-3,-4 1-42,0-9-67,4-8-163</inkml:trace>
  <inkml:trace contextRef="#ctx0" brushRef="#br0" timeOffset="35615.4373">21307 7640 199,'0'0'150,"0"0"-109,0 0-35,0 0 19,0 0 24,0 0-31,58-75-10,-58 71 16,0 4 15,0-1-1,0 1-5,0-3-7,0 3-1,-19 0-25,-14 0-2,-17 0 2,-19 0 0,-18 7 3,-8 7 2,-9 0 14,11 0 1,13 0-1,16-2 1,21-4-5,14-3-3,10-5 4,13 3-3,4-3 2,2 0-3,0 0-5,-2 0 7,-3 0-6,1 0-4,-7 0-1,6 0 3,0 0 2,4 0 2,-2 0-3,3 0-4,0 0-3,0 0-2,0 0-46,0 0-63,0 0-127</inkml:trace>
  <inkml:trace contextRef="#ctx0" brushRef="#br0" timeOffset="36005.3774">21035 7439 212,'0'0'75,"0"0"-53,0 0-8,0 0 69,0 0-34,0 0-21,41-24 16,-41 24 14,0 0-14,0 0-7,0 0-2,-14 0-25,-13 5 16,-6 14 10,-9 6-16,0-1 9,3 3-8,8-3-2,14-6-10,7-1-8,10-5-1,0 1 0,23 6 2,17 1-2,11-1-19,5 2-32,-4-8-104,-10-1-286</inkml:trace>
  <inkml:trace contextRef="#ctx0" brushRef="#br0" timeOffset="36499.6826">21127 8027 377,'0'0'132,"0"0"-73,0 0-6,0 0-35,0 0-6,0 0-8,-18 63 41,12-22-12,2 3-9,-3 0-6,6 0-14,-1-7-4,-2-15 0,4-8-25,0-13 9,0-1 16,0 0 10,0-17 31,0-20-12,-5-15-22,1-8 8,0 0-5,2 4-9,-2 4 0,4 11 0,0 10 0,0 4-1,0 9 0,0 4 0,0 7 8,0-2 13,0 6 15,0-1-8,0-1-5,0 0-22,14-4-1,11 1-3,3 5-5,2 3-34,-1 0-45,0 0-86,-7 5-170</inkml:trace>
  <inkml:trace contextRef="#ctx0" brushRef="#br0" timeOffset="36681.6801">20983 8071 717,'0'0'89,"0"0"-85,0 0 4,153-58 18,-76 51-26,-2 1-73,-13 5-77,-16-4-274</inkml:trace>
  <inkml:trace contextRef="#ctx0" brushRef="#br0" timeOffset="37244.2974">21288 8260 302,'0'0'0,"0"0"-1,0 0-2,138-90 3,-114 63 16,-3 1-7,-13-4 58,-6 0 25,-2 0-30,0 6-17,-13 7-19,-5 10 1,5 7-11,-3 0-11,-1 4-1,-1 24 0,2 6 22,7 4 6,2 1-12,7 0 0,0-6-18,16-4 6,13-7-6,9-14-2,9-8-18,8 0 3,3-22-41,-6-14 48,-12-10 8,-9-4 0,-11 2-12,-9 8 12,-7 12 14,-4 12 6,0 3-10,0 9-8,-2 3 3,-4 1-6,-6 0 1,6 16-5,4 12-1,2 4 4,0 4 1,13 4 1,7 0-1,5 4 2,-5-6 0,-10-8-1,-3-8 2,-7-14 4,0-2 16,-8-2 10,-28-1 10,-20-1-42,-8-2-90,-1 0-280</inkml:trace>
  <inkml:trace contextRef="#ctx0" brushRef="#br0" timeOffset="43777.6026">14239 6874 56,'0'0'97,"0"0"-61,0 0-28,0 0 2,0 0-7,0 0 3,0 0 0,0 0 9,9-16 11,-9 14-15,0 2 1,0 0 11,0 0 18,0-2 6,0 2-9,0-2-23,0 2-12,0 0-2,0-3-1,0 3 6,0-2 16,0 1-4,0 1-11,0 0-6,-4-2-1,-1 2-1,-4-2 0,5 2 1,-3 0 2,-2-2 3,0 2-3,-2-3 3,-4 0 0,1 1 1,-6-2-5,-6 0-1,-1 2 4,0-3-4,4 3 2,-1-1 0,1-2 7,2 1 16,-4 3-6,2 1-9,3 0 3,3 0-1,1 0-8,1 0-1,-2 0 0,0 0 1,-1 5 11,1 3-6,-4 1-3,-3-1 8,-2 2 0,0 0 2,4-1 0,2 2-6,4 0-4,5 1-2,-2 0-3,0 2 4,3 3-1,-2-2-1,0 4 13,-1-1-3,-1 6 5,1 2 1,-1 3-4,6-6-6,1 2 1,7-1-10,0 1 0,0 4 12,0 0 0,0-3-4,0-1-4,0-4 4,0 2 2,0 0-5,0 4-3,0 3-1,0 0 1,2-1-2,5 1 0,1-5 0,4-2 0,-1-6 0,3-3 0,-1 1 0,7-5 6,5 0 5,3-1 3,6 0 3,0 2-13,-3-2-1,-2-1-3,2 0 0,0-2 0,5-4 2,-1-2 2,7 0-2,3 0 1,-1 0-2,-1 0-1,-9-7 1,-5 2 0,-1-2 2,2 0 3,0 1 3,0-1 9,-3 2-6,-10-1-8,1-4 0,2-2 3,4-10 4,8-5-2,0-5-3,9-4-2,-5-2 2,-2 0-1,-4-4-3,-7 1-1,-8 2 5,-7-3 2,-6-1 7,-2 0-4,0 2 1,-12 5-9,-7 4 11,-6 3-14,-17 6-2,-9 0-3,-17 2-2,-7 5-26,-2 8-46,8 4-33,9 4-60,18-2-86</inkml:trace>
  <inkml:trace contextRef="#ctx0" brushRef="#br0" timeOffset="65713.3913">10862 8395 301,'0'0'86,"0"0"-21,0 0-6,0 0 16,0 0 8,0 0-31,0 0-9,0 0 4,0-27-4,0 27-18,0 0-25,0 24-10,-7 17 10,-6 16 14,-5 10 15,-4 3-10,6 1-7,2-2-4,4-11-6,3-11 1,7-16-3,0-13-3,0-7-4,7-11 0,13 0-12,4 0-72,0-11-50,-8-29-92</inkml:trace>
  <inkml:trace contextRef="#ctx0" brushRef="#br0" timeOffset="65947.6369">10768 8511 347,'0'0'50,"0"0"-23,0 0 69,0 0 20,0 0-29,0 0-48,64-78-16,-25 63 13,-1 1-10,-5 8-26,-6 6-3,-2 0-86,-6 0-89,-8 18-100</inkml:trace>
  <inkml:trace contextRef="#ctx0" brushRef="#br0" timeOffset="66125.4187">10741 8690 271,'0'0'363,"0"0"-247,0 0-55,0 0 39,0 0-26,0 0-53,101-62-11,-43 54-8,-7 6-2,-2 2-3,-11 0-122,-13 6-186</inkml:trace>
  <inkml:trace contextRef="#ctx0" brushRef="#br0" timeOffset="66733.3496">12128 8361 317,'0'0'280,"0"0"-227,0 0-40,0 0 53,0 0-1,0 0-65,-27 39-11,-29 11 11,-19 4 29,-12 6-6,-5-2-8,5-2-13,5-5-1,15-10 3,15-17-2,21-11 1,14-13 0,10 0 11,5-26 25,2-24-24,2-13-13,28-4-2,7 6-15,-1 20 15,-9 16 0,-10 15 2,-3 10 12,6 0-12,4 21 5,7 14 14,1 7-1,2 4-3,-6-2-4,-6-1-5,1-5-4,-5-6-2,3-4-1,6-5-1,9-4-41,9-9-31,9-10-114,6-10-189</inkml:trace>
  <inkml:trace contextRef="#ctx0" brushRef="#br0" timeOffset="67155.1358">12467 8569 630,'0'0'149,"0"0"-118,0 0 60,0 0-38,0 0-49,163 0-3,-96 0-2,-1 0-4,-3 0-103,-3 0-126</inkml:trace>
  <inkml:trace contextRef="#ctx0" brushRef="#br0" timeOffset="67723.3083">13169 8407 365,'0'0'84,"0"0"-58,0 0 17,132-17 32,-115 29-27,-5 18-32,-9 6 6,-3 4 16,0 2 3,-11-2 3,-10-2-11,-2-2-17,3-7-2,3-5-8,3-10-5,5-6 6,7-7-5,2-1 13,0 0 28,2-7 9,22-19-35,12-8-17,4-8-14,3-5-1,-1-1-22,-2-3 4,-11 2 15,-2 8 18,-13 7 1,-8 15 1,-2 6 5,-4 7 17,0 6-1,0-1-22,0 1-1,0 0-2,-6 0-2,-4 15 2,-4 8 2,-3 9 2,-9 9 21,-8 14 9,-4 2 10,7-4-17,6-1-12,8-9-5,11-10-5,6-3 2,0-11-4,37-7-1,28-10-10,17-2-55,9-19-121,-6-16-216</inkml:trace>
  <inkml:trace contextRef="#ctx0" brushRef="#br0" timeOffset="69913.8853">8773 9603 154,'0'0'65,"0"0"-60,0 0-3,0 0 4,0 0 43,0 0 0,-32-6-8,32 6-2,0-2-3,0 0-8,0-1-14,0 2 44,0 1 20,0-2-10,0 2-11,0 0-9,0 0-6,0 0-22,0 0-20,0 0-4,0 0-18,0 0 1,0 0 13,0 0 8,0 0 1,0 0 5,0 0 25,0 0-4,0 0-4,0 0-12,0 0-5,0 0-3,0 0 0,0 0-2,0 0 0,0 0 1,14 0-2,20-6-3,17-2 3,20-4 5,0 2-4,-3 3-1,-17 4-17,-11 3-37,-5 0-45,-5 0-59,-5 0-131</inkml:trace>
  <inkml:trace contextRef="#ctx0" brushRef="#br0" timeOffset="70454.325">8918 9575 199,'0'0'51,"0"0"-51,0 0 24,0 0 38,0 0-20,0 0-14,-20 24-25,20-24 41,11 0 51,18 0-23,7 0-17,3-4-34,13-8-1,8 2 2,11 1-6,-1-3-10,-10 7-6,-13 2-11,-21 2-42,-10-1-20,-11-2 12,-5-4 0,0-4-3,-3-8-39,-12-10 83,-3-6 17,0-9 3,0 1 22,1 4 68,-7 8 21,2 9-29,1 8-13,0 9-58,4 6-7,12 0-4,0 0-4,5 9 2,0 10 2,0 5 3,0 5 11,9 8 12,26 5 21,9 7 0,0 2-6,-6 2-30,-14-7-3,-8-2-8,-15-5 2,-1-4 5,-1 4-2,-30-4-5,-4 3-2,2-6-90,16-18-112,17-14-334</inkml:trace>
  <inkml:trace contextRef="#ctx0" brushRef="#br0" timeOffset="70985.3204">10537 9336 717,'0'0'59,"0"0"-59,0 0-15,0 0 15,0 0 56,-39 140-37,31-85-12,5-8-6,3-12 1,0-7-2,0-10-10,3-9-12,1-9 14,-2 0 8,-2-19 19,0-20-2,0-19-14,-11-8 21,-11-4 5,0 7-9,8 6-2,6 13 7,5 10-2,3 7-10,0 12 7,3 1-10,14 4-10,10-2-3,11 3 1,15-3 1,7 7 1,3 5 0,-3 0-7,-9 0-75,-13 10-90,-15 4-151</inkml:trace>
  <inkml:trace contextRef="#ctx0" brushRef="#br0" timeOffset="71182.667">10537 9425 561,'0'0'138,"0"0"-126,0 0 16,0 0 84,0 0-55,0 0-46,82-7-2,-27 0-9,-1-2 8,-8 4-8,2 2-68,-1 1-90,-3 2-72</inkml:trace>
  <inkml:trace contextRef="#ctx0" brushRef="#br0" timeOffset="71405.0131">11067 9439 132,'0'0'449,"0"0"-315,0 0-76,0 0-14,0 0-10,127-16-21,-90 16-13,-8 0-43,-8 2-103,-15 12-100</inkml:trace>
  <inkml:trace contextRef="#ctx0" brushRef="#br0" timeOffset="71578.432">10998 9701 446,'0'0'307,"0"0"-209,0 0-59,0 0 68,0 0-40,0 0-61,152-38-5,-94 31-1,2 0-4,4 5-45,1 0-52,-7 0-95,-16-2-134</inkml:trace>
  <inkml:trace contextRef="#ctx0" brushRef="#br0" timeOffset="72389.0818">12039 9368 371,'0'0'83,"0"0"-52,0 0 65,0 0 16,0 0-41,0 0-34,-11 0-12,11-1 19,6-6 21,27-2-20,26-2-35,16-3-9,8 2 2,-8 0-3,-15 3-7,-20 2-17,-8 3-34,-9 0-75,-14-2-64,-3-5-190</inkml:trace>
  <inkml:trace contextRef="#ctx0" brushRef="#br0" timeOffset="73017.2971">12660 9060 324,'0'0'265,"0"0"-157,0 0-95,0 0 16,0 0-7,0 0-18,0 55 3,0-6 31,-6 5-24,-3-2-5,-2 0-6,4-6 0,-2-10-2,3-8-1,4-14-9,-1-5-11,3-7-5,0-2 25,0 0 18,11-22 18,20-11-30,5-6-2,5-8 1,3-1 2,-4-2-7,-4 1 2,-1 11 2,-1 3-3,-8 12-1,-3 10-3,-8 4-1,-8 8 3,-5 1 0,-2 0 1,0 0-4,0 0-2,0 0-6,0 0 3,-7 3 9,-7 9 1,-7 3 3,-1-1 6,-2 3-10,5 3 6,-2 3-4,5 0 0,-4 0 0,1-1 3,6-9-2,5-1 1,4-10-1,4 5 6,0-2 20,0 0-18,0 3-3,8 0 0,14 3-5,12 3 6,10-2-9,8 3-3,-1 2-69,-2-5-141,-10-5-318</inkml:trace>
  <inkml:trace contextRef="#ctx0" brushRef="#br0" timeOffset="73483.2874">13207 9176 454,'0'0'28,"0"0"-4,0 0-23,0 0 16,0 0 55,0 0-33,140-61-33,-111 64 18,-4 15 18,-12 6-33,-8 2-7,-5 2-3,0-2 1,-7-2 0,-13-2 1,-4-1 0,1-2-1,3-5 2,5-3 0,8-8-2,5-3 4,2 0 37,0 0 45,0-10-48,17-10-38,10-4 0,6 0-1,5-3-8,-2 0-9,-6 1 1,-9 2 8,-9 0 9,-12 7 1,0 0 4,0 9 11,0 3 5,-10 5 11,-2 0 0,-5 10-13,0 19 0,-1 5 26,7 4-13,11 2-18,6-4-8,41-2-6,29-10-12,22-17-115,5-7-242</inkml:trace>
  <inkml:trace contextRef="#ctx0" brushRef="#br0" timeOffset="146936.4822">7075 13126 282,'0'0'86,"0"0"-56,0 0 35,0 0 27,0 0-50,0 0-8,0 0-23,0 0 21,-17-46 8,17 41-15,9 0-24,5 3 3,-1 2-3,3 0 0,-3 0-2,6 0 3,2 0-2,8 0 5,2 19-4,5 7-1,-4 8 0,-14 8 0,-3-1-5,-15 9-2,0 1 5,-18-3 1,-22-6-11,-8-8 11,5-10 0,10-12 2,12-7 0,13-5 5,8 0 31,0-11 32,2-15-42,29-8-27,11-4-4,12 0 4,-1 3 4,-2 1-4,-10 5 3,-10 7-1,-14 0-2,-7 8 0,-10 1-5,0 5-1,0 2 2,-12 2-8,1 4 7,-1 0-6,8 0-6,2 0 4,2 0 13,0 0 4,0-3 5,0 3 6,2-5-3,8 3-1,-8 2-8,-2 0-3,0 0-9,0 0-5,0 14 14,0 6 11,-4 4 7,0 0-4,4 3-2,0-1 6,0 1-8,12 2 5,11-1-9,2-7 2,-2-2-8,2-3-1,6-4-59,9-8-67,11-4-105,8 0-203</inkml:trace>
  <inkml:trace contextRef="#ctx0" brushRef="#br0" timeOffset="147312.8909">7890 13174 427,'0'0'146,"0"0"-88,0 0 48,0 0 1,0 0-50,0 0-40,47 0-15,-3 0 23,7 0-4,-3 0-9,-10 0-12,-14 6-28,-11 14-169,-10 9-53,-3-2-125</inkml:trace>
  <inkml:trace contextRef="#ctx0" brushRef="#br0" timeOffset="147476.465">7958 13413 128,'0'0'602,"0"0"-486,0 0-49,0 0 76,0 0-41,0 0-84,23 5-18,28-5-1,21-5-40,11-4-45,-1 2-38,-6-3-53,-9-6 6,-12-4-9,-10-10-97</inkml:trace>
  <inkml:trace contextRef="#ctx0" brushRef="#br0" timeOffset="147738.4453">8604 13118 266,'0'0'202,"0"0"-67,2-140-26,-2 112-1,0 12-22,0 5-26,0 10-5,0 1-36,-4 3-19,-12 30-23,-4 13 23,-2 12-1,-1 2 2,14 0-2,9-12-3,0-10 1,7-11-3,18-15-5,5-12 11,6 0 10,0-27 4,-1-23-5,-6-12-1,-13-8 30,-13 10 4,-3 7-27,-14 16-15,-12 11-6,-5 13-46,1 13-87,6 0-164</inkml:trace>
  <inkml:trace contextRef="#ctx0" brushRef="#br0" timeOffset="150604.16">6339 10758 73,'0'0'40,"0"0"8,0 0 10,0 0 11,0 0-26,0 0-17,-16-103-12,16 88 69,0-1-19,0 7-28,0 2-9,2 3-1,5-1-23,-7 5 5,2-2-5,-2 1-1,0-1 0,0-2 2,0-3 3,1 4 17,-1-4 11,0 5 4,0 0 13,0 2-19,0 0-18,0 0-15,0 0-1,0 0-8,0 6 6,6 16 3,-1 9 13,-1 9-1,-2 10 7,-2 6-10,0 2-3,0 2 3,0 1-2,0 1 4,0-2 7,0 4 14,5 2-10,-1 1-6,-2 8 4,3 0-8,-5 0-6,0-10 14,0-6-5,0-8-9,0-1 4,0-1-4,-3-1 1,3 0-5,0-2 1,0 0-2,0 0 1,3-3-2,4 1 2,3-5 2,-1 3-3,-2 1 0,0 5 3,-2 2 1,-1 0 0,0 2 5,0-1-2,3-3-6,1-2-1,0-2 1,1 0-1,-3 0 0,-4-4 0,-2 0-2,0-4 3,0 5-2,0-1 1,-4 0 0,0 4 3,2-6-3,2-2 1,0 3-2,0-10 1,0 2 0,0-4-1,0-5 2,0-4-1,0-2 1,0-6-2,0-3 1,0-7-1,0 0 3,0 0 0,0 0 3,2 0-6,-2 0-9,0 2-2,2 0-3,-2 1 9,2 1-1,0-1-4,-2-1 0,0 3-10,0 2-23,0-2-28,6-1-71,-2-4-49,7 0-154</inkml:trace>
  <inkml:trace contextRef="#ctx0" brushRef="#br0" timeOffset="150926.4725">6339 13138 491,'0'0'130,"0"0"-64,0 0 26,0 0 13,0 0-49,0 0-56,72-5-4,-58 44 4,1 3 25,-5-2-4,-1 3-9,-3-7 1,2-9-6,-5-6-5,3-11 2,-4-6-2,4-4 4,8-3 18,13-31 44,13-15-56,9-11-8,-5 0-4,-10 11-21,-18 10-59,-10 2-164,-6 5-436</inkml:trace>
  <inkml:trace contextRef="#ctx0" brushRef="#br0" timeOffset="151684.1291">6270 11017 488,'0'0'92,"0"0"-89,0 0-3,0 0 90,0 0 35,0 0-62,-5 0-28,5 0 12,0-2-16,3-10-24,4-5 2,6-5 6,-2-7 0,-3-9 5,-1-5-12,0 3-4,0 0 3,-3 4 8,-1 4-7,-3 2-6,0 4-2,0 7 1,0 6-1,0 5 0,0 4 1,0 2-1,0-1-2,0 3 0,4 0 2,-4 0 0,0 0 0,0 0 0,0 0 1,0-2 0,0 0 2,0 1 4,0-3-2,0 2-1,0-1 6,0 3 0,2 0-4,0 0-4,3 0-2,6 0-9,9 23 4,9 15 1,7 10 2,2 17 0,-1 18-2,1 9-89,3-1-175,5-13-342</inkml:trace>
  <inkml:trace contextRef="#ctx0" brushRef="#br0" timeOffset="153288.4033">6591 13941 232,'0'0'145,"0"0"-98,0 0-44,0 0-1,0 0 2,0 0 6,17-69 8,-17 61 9,0-2 13,0 4 8,0-2-17,0 5-18,0-4 1,0 2 15,0 0 3,0-1-1,0-3-17,0 6 4,0-1-14,0-3 13,0 4-1,0-1 3,0-1-9,0 5 9,0 0 3,0 0-5,0 0-3,0 0-8,0 0-2,0 0-1,0 0-2,0 0-1,0 0 0,0 0-2,0 0 2,0 0 3,0 0 4,0 0 12,0 0 4,0 0 7,0 0 4,0 0-3,0 0-2,0 0-22,0 0-7,0 11-8,0 13 8,0 8 7,0 5 1,0 6 0,0 6 9,0 5 3,0 1 3,0 2-14,0-5 2,0-2 0,-4 0-2,2-1-2,0 6 4,0 2-7,-1 6 4,1 4-1,2-6 2,0-3-6,0-9 2,0-8 3,0-4-1,0 2-5,0-9-1,0 0 4,0-4-5,0-5 1,0 6-1,0-5 0,0 2 2,0 2-3,-4 0 3,1-3-1,-1-6-1,1-4 0,0-8 0,3-1 1,0-2-1,0-2 4,0 0-2,0 0-2,0-2-11,0-16-19,0-3-53,15-10-71,0-1-176,-1-2-357</inkml:trace>
  <inkml:trace contextRef="#ctx0" brushRef="#br0" timeOffset="153790.248">6546 14881 100,'0'0'434,"0"0"-341,0 0-50,0 0 21,0 0 5,0 0-20,0-60-39,0 58-10,0 2-17,0 0-14,0 0 22,0 0 5,0 0 1,0 0 3,0 0 2,-6 0-2,-1-4-16,-3 0 16,2 0 0,1-3 1,-3 4 2,0-4 10,1 5 22,3-3 7,2 1 18,0 0-8,4-1-1,-2 5-6,2 0 2,0 0-12,0 0-12,0 0-23,0 20-1,0 19 1,0 19 19,0 5-4,-2 7 1,0 3-5,2-3-3,0-12-2,0-9-4,0-15 1,0-13-3,0-14 0,12-7 0,7 0 8,16-28 17,16-24-9,15-18-16,6-15-4,3 3-51,-1 12-31,-9 12-142,-17 17-176</inkml:trace>
  <inkml:trace contextRef="#ctx0" brushRef="#br0" timeOffset="154707.068">6519 14034 139,'0'0'575,"0"0"-469,0 0-106,0 0 0,0 0 4,0 0 11,-21 0-9,21 0 4,0 0 13,0 0 32,0 0-7,0 0-20,0 0-13,0 0-13,0 0 3,0 0-5,0 0 15,0-1 17,2-16 3,13-5-31,6-5-3,5-6 3,1-5-1,-5 0-1,0 5-2,-4 10 0,-5 7 0,-4 9-1,-6 2 1,-3 3 0,4 2 10,-4 0-1,0 0-4,0 0-2,5 16-2,3 10-1,7 11 3,10 7-3,6 2-5,5 10-86,0-10-131,5-10-293</inkml:trace>
  <inkml:trace contextRef="#ctx0" brushRef="#br0" timeOffset="155372.8313">7547 14328 482,'0'0'112,"0"0"-40,0 0-64,0 0 24,0-111 51,0 101-1,0 3-57,2 7-4,-2 0 29,0 0-5,0 3-32,0 27-12,-17 16 39,-10 12 21,-6 9-43,1 5-9,6-5-7,3 4-2,3-11 1,5-12-1,3-16-4,5-16-12,5-14 11,2-2 5,0-6 8,0-30 15,16-26-19,13-14-3,5-12-1,1-3-1,-2 11-8,-1 12-2,-3 15-1,-7 9 6,-2 13 2,-2 2-15,-3 10 14,-5 6 5,-4 6 2,-2 4 4,-4 3 6,5 0-12,1 21 5,4 11 3,1 8 14,-5 1-9,4 2-6,-4 5 0,2 3-6,2 2-1,3 2-10,-2-1-50,5-10-92,-5-17-187</inkml:trace>
  <inkml:trace contextRef="#ctx0" brushRef="#br0" timeOffset="155548.3663">7449 14413 424,'0'0'451,"0"0"-348,0 0-55,0 0 23,0 0-43,101-102-28,-37 95-24,2 0-42,-6-3-85,-6-10-187</inkml:trace>
  <inkml:trace contextRef="#ctx0" brushRef="#br0" timeOffset="156896.0589">6937 12312 164,'0'0'46,"0"0"-11,0 0 5,0 0 8,0 0 13,0 0-6,-7 39 4,7-39-9,0 0-21,0 0 4,0-5 34,0 1 17,0-4 8,0-1-12,0-4-6,0-3-3,-4-1-15,1-8-33,0-5-4,3-10-9,0-11-4,0-14-5,0-18 1,0-15-2,0-21-1,0-11 1,0 9-2,0 9 2,3 28 1,4 24 0,-3 14-1,-1 13 0,3 14-1,-4 9 2,-2 8-2,0 2-2,0 0-4,0 0-23,0 0-19,0 0-6,2 0 34,-2 0 21,0 0 6,0 0 6,0 0 8,0 0-9,0 0-10,0 0-1,0 0-21,0 0-49,0 6-183,0 10-56</inkml:trace>
  <inkml:trace contextRef="#ctx0" brushRef="#br0" timeOffset="157442.0306">6700 11601 506,'0'0'0,"0"0"-7,0 0 7,0 0 71,0 0 30,0 0-20,17-101-13,7 65-42,1-10-2,2-3 13,0-1 22,-6-2-15,-5 2-20,1-6-11,-6 5-9,-2 8-4,-4 8 3,-1 16 2,-2 9 0,-2 4 6,0 3-1,0 2-2,0-2-4,0 3-1,0 0 3,0 0 5,0 0-11,9 25 2,7 11-2,9 12 16,6 8-16,6 8-7,5 2-103,3-12-163,-3-12-417</inkml:trace>
  <inkml:trace contextRef="#ctx0" brushRef="#br0" timeOffset="157760.1387">7299 11698 677,'0'0'65,"0"0"-61,0 0-4,0 0 68,0 0 15,0 0-56,-1-9-12,9 4 29,25 0-15,26-6-29,17-1 0,13 3-63,-3-2-85,-10 1-114</inkml:trace>
  <inkml:trace contextRef="#ctx0" brushRef="#br0" timeOffset="158194.0076">7948 11235 635,'0'0'136,"0"0"-69,0 0-31,0 0-21,0 0-12,0 0 30,-15 158-4,1-80-13,1-1-6,2-7-1,2-6-5,0-9-4,3-16 0,1-13-12,3-14-9,-1-12 9,3 0 12,0-25 35,0-35 11,16-33-40,13-23 4,4-16-7,5 1-3,-9 13-4,-6 22-2,-13 28 6,-2 21-1,-6 21 1,0 16 6,-1 8 6,2 2-12,4 22-10,4 28 10,3 18 11,6 5 20,2-1-13,1 0-12,5 2 1,-3 6-7,0-1-7,-10-4-53,-13-6-75,-2-21-150</inkml:trace>
  <inkml:trace contextRef="#ctx0" brushRef="#br0" timeOffset="158359.9142">7897 11502 836,'0'0'155,"0"0"-113,0 0-1,127-109-29,-29 95-12,13 13-47,-11 1-127,-21 0-172</inkml:trace>
  <inkml:trace contextRef="#ctx0" brushRef="#br0" timeOffset="159424.2788">6736 13435 61,'0'0'343,"0"0"-245,0 0-82,0 0-6,0 0 10,0 0-3,-20-54-15,20 48 19,0 0 21,0 4 16,0 2-29,-8 0-16,-11 0-9,-6 0 6,-4 0 23,-4 5 8,4 10 4,-2 2 8,5 4-19,14 4-15,2 1-11,10 6-5,0-6 0,12-3 1,18-7-2,10-11 2,6-5 8,3 0-12,-3-24-11,-6-13 4,-6-9 4,-13-4 3,-8 0 6,-11 0-4,-2 8 12,0 7 17,-2 9-2,-20 8-9,-7 11-7,-10 7-8,2 0-3,-1 19-2,9 16-1,9 1-50,13 4-47,7-8-54,0-10-80,16-15-242</inkml:trace>
  <inkml:trace contextRef="#ctx0" brushRef="#br0" timeOffset="160833.2199">6676 13196 39,'0'0'41,"0"0"-41</inkml:trace>
  <inkml:trace contextRef="#ctx0" brushRef="#br0" timeOffset="161470.6898">6676 13196 371,'-14'79'96,"14"-82"-71,0 2 22,0 1 29,0-3-18,0 3-24,0 0-4,0-2-4,0 2-2,0-1 10,0 1 9,0-4 23,0 1-12,0 1-12,0-1-17,0-6-14,0-3 3,0-10 4,0-2-11,-6-12 4,-2-10 5,2-10-9,0-12-4,3-8-1,1-9-2,-3 1 0,3 4 2,0 9 1,2 13 12,0 8 1,0 4-2,-2 4-7,2 0-5,0 8 4,0 4-3,0 4-3,0 2-1,0 1 1,2 3-3,-2-3 2,0-2 0,0 1-1,0-1 2,0 2 0,0 8 8,0 0-1,0 5-2,0-2-3,0 3 2,0-6-4,0-2 1,-2-6 1,2-5-2,-4-2 4,3 0 0,1 5-4,-2 8 1,0 5 1,2 6-1,0-1-2,0 6 1,0 1 0,0 0-1,0-3 1,0 3 0,0 0 0,0 0-4,0 0-6,0 0-64,0 18-91,0 7-28,-9-2-104</inkml:trace>
  <inkml:trace contextRef="#ctx0" brushRef="#br0" timeOffset="161808.1589">6446 12264 562,'0'0'170,"0"0"-133,0 0-8,0 0 110,0 0-30,0 0-64,-6-20-36,6-6 3,8-8 4,9-10 4,4-7-6,-1-4-1,3-6 2,-4 6-3,-1 4-6,-2 10-4,-3 9-2,-4 11 2,-2 6-2,-3 5 3,-3 6 3,3 3 2,-2 1-3,-2 0-1,2 0-4,3 0-4,8 1-5,7 20 8,13 8 1,5 8 0,5 9-2,-2 12-55,-1 8-131,4-8-173</inkml:trace>
  <inkml:trace contextRef="#ctx0" brushRef="#br0" timeOffset="162626.0362">6837 13883 242,'0'0'92,"0"0"-28,0 0-12,0 0 52,0 0-27,0 0-27,12-107-24,-1 89 13,1 0 18,-7-1 6,3 6-23,-6 1-16,-2-4-6,0 4 1,0-5 0,0 7 5,0 7 16,0 3 6,0 0-23,0 0-20,0 0-3,0 8-10,0 26 3,0 21 7,-7 20 11,-6 19 10,-5 10-6,1 8 3,-3 1-1,-1-3-8,4-9-6,-1-11 1,9-10-2,-2-15-1,2-4 3,-1-1 6,-3-3 2,2-5-3,5-11-5,2-16-1,4-7-3,0-8-4,0-5-31,0-5-9,0 0-23,6-23-15,5-12-138,3-4-150</inkml:trace>
  <inkml:trace contextRef="#ctx0" brushRef="#br0" timeOffset="162933.9158">6648 14391 615,'0'0'135,"0"0"-63,0 0 36,0 0-29,0 0-63,0 0-16,27 34 0,-11 21 23,-3 6 22,0 8-6,3-7-21,0-8-2,1-10-4,-3-21-7,-1-9-2,6-14 1,12 0 19,17-49 2,18-27-15,7-22-7,0-10-3,-3 1-30,-12 19-116,-12 16-217</inkml:trace>
  <inkml:trace contextRef="#ctx0" brushRef="#br0" timeOffset="351382.297">10639 14833 164,'0'0'24,"0"0"-18,0 0 17,0 0 9,0 0-2,0 0 11,0 0 21,0 0 2,0-4 10,0 4-22,0 0-28,0-4-6,0 4-3,0 0 0,0 0-1,0-4 8,0 4-2,0-2-3,0 2 4,0 0 2,0 0-7,0 0-14,0 0-2,0 0 0,0 0 0,0 0 0,0 0 1,0 0-1,0 0 1,0 0-1,0 0-5,0 10 5,0 0 8,0 2-3,0-2 1,0-1 0,0 4 3,2-4-2,-1 3 6,2-3 5,-3 1-3,3 0 15,-3-2-14,0 1-10,2-2 8,-2-2 0,0 2-6,0 0-2,0 5-2,0 3-2,0-1 4,0 2 2,0 2-2,0-3 15,0 6-6,0-3 6,0-4-16,0 3 1,0 1 2,0 1 2,0 3-7,0 1 1,0-5 1,0 4 1,0-4 1,-5 0 0,2 0 3,3 0-3,0 2-2,0-1 0,0-2 0,0-3-3,0 1 5,0-8-3,0 3-1,0-1-3,0-2 0,0 3 2,0-2-1,0 6 2,0 0 3,0 0 0,0 4-3,0 1 3,0-3 4,0 3-4,0-1 0,0 3 2,0-3-2,0 4-6,0-4 2,0 0 0,0-1-1,0 2 1,0-1-1,0 3 3,-1-1 7,-3-6-8,2 1-1,-1 2 1,-4 2-1,5 1 0,-5 2 3,3-1-3,2 2-1,-2-1 1,0 1 1,1 3 4,1-4-3,2-2-1,-6 4 2,6-4 0,-1 2-3,-2 0 0,1 1 4,0-6-3,0 5-2,2 4 1,0-4-1,-2 2 1,0 2 0,2 1 0,-3 5 5,1-6-4,0 2-1,-2-2 2,-4 0-2,6 2 0,-3-3 4,4 2-4,-4-3 1,2-2 0,0-3-1,1-7-1,-4 5 1,4 1 0,0 5 1,0-1 1,-2 5-1,2 0-2,-3-1 2,1 6-2,0 0 0,-2-2 0,2 2 0,-2-6 1,1-1-1,1-6 0,2 5 1,-4-2 4,4-3-3,-2-2 0,-3 0 4,3-3-7,-4 4 4,0 4 1,-1-4-1,1 4-2,-1 0 1,2 0 1,5-4-1,-3-4-2,3 0 0,0-7-1,2 0 1,-2-3 2,2-4-3,0 0 7,0 0-7,0 0 0,0 0-31,0-18-24,0-4-56,0-7-71,0 0-251</inkml:trace>
  <inkml:trace contextRef="#ctx0" brushRef="#br0" timeOffset="353954.2178">10630 14927 45,'0'0'253,"0"0"-247,0 0 33,0 0 40,0 0-54,0 0-10,0 0 6,0-14 2,0 14 13,0 0-11,0 0 15,0 0 8,0 0-13,0 0-4,0 0-3,0 0-13,0 0-15,0 17 1,0 15 11,0 14 22,0 7 6,0 5-20,0 5-1,0-1 6,0 2-13,0-2 9,0-3 3,0-4-9,0-5 0,0-1 7,0 1-5,-9-3-1,0 8 6,3 0-7,-1-8-7,-1 3 7,7-1-2,1-7 0,0-4-3,-3-2-1,1-4-3,0 4 2,-2-4 3,2 7-5,-3 2 6,3 3-1,-2 5-8,1 1 0,3-2 5,0 2-4,0-10-4,0-4 10,0-2-3,5-12-2,1-3 3,3 2-4,-5-7 3,-1 4-2,-3 0-2,0 5 1,0 3-4,0-3 6,0 8-6,0 1 0,0-2 4,0 2-2,0-6 1,0-3 1,0 0 6,0-7-5,0 3 3,0 2 2,-5-3 0,1 1-4,-3-6-3,1 6 1,-1-2-3,-4 5 0,2 4 0,-3 3 1,4-3 0,1-4 2,1 0-1,4 0 10,-4-4-5,6-4 11,-2-5 0,2 0-10,0-9-2,0 0-4,0 0 3,0 0-4,0 0 3,0 0-5,0 0-2,0 0-13,0 0-12,0-4-23,0-10-37,0 2-31,0-2-67,0 3-230</inkml:trace>
  <inkml:trace contextRef="#ctx0" brushRef="#br0" timeOffset="354570.0275">10645 17096 470,'0'0'119,"0"0"-84,0 0 56,0 0-29,0 0-44,0 0-17,40-22 3,-28 10-4,-7 2 5,3-4-1,-6-2 6,-2-7 16,0 0-12,0-7-7,0 4-7,0 6 8,-6 3 1,-5 8-9,-7 9-1,-5 0 1,-3 0 0,-8 0 9,-4 14 8,-4 4 6,-5 5 7,3-2-10,1 5 1,7 6 6,5-2 0,4 6-3,8 1 12,5-1-1,10 0-6,4 0-1,0-2 3,4-2-5,16-1-5,7-8-8,7 3-5,5 0 1,7-8-5,2-7-3,4-11 7,-3 0-5,-1-7-3,2-23-4,-8-10-9,-5-8 3,-8-6 1,-12-4 6,-7-5 3,-10 5 1,0 8 3,0 11 5,-18 7-1,-6 9-8,-7 5 0,-2 6-2,-3 7-43,-9 5-47,1 9-97,1 9-323</inkml:trace>
  <inkml:trace contextRef="#ctx0" brushRef="#br0" timeOffset="356413.8027">10755 16950 381,'0'0'17,"0"0"-13,0 0-2,0 0 68,0 0 19,0 0-45,-10-44-9,10 44 15,0 0 0,0-4-27,0-3-19,-6 4-2,-5-1 2,5-1-4,-6-4 2,3 4-1,-4 2 7,-3 3 1,-2 0-4,3 0-3,-5 0-1,2 0-1,-2 0 0,0 0 0,1 0 0,2 0 8,0 0 7,0 0-3,5 3 3,4 2-5,-3 4 1,-1 0 3,-2-1 1,-4 10 2,2 0 5,1 0-3,3 8-10,2-2 4,1-2-11,2 0 0,0 0 5,5 1 3,0-10 19,2 9 5,0-8-5,0 9-4,2-5-4,7 4-10,-2 0-6,-5 0 0,2-1-3,-1 2-1,1-5 1,2 0 1,3-8-1,5 2 6,4-1 1,2-4-2,0 3 2,-3-2-4,-1-4 4,-5 2-1,1-2-5,-1 4 1,3-8-2,5 0 0,8 0 1,4 0-1,5 0 0,-3 0 0,-2-8 1,-1-10-1,-4 4 1,-2-4-2,-1 3 0,-3 0-2,-4 5 1,-3-6 0,-2 2-2,2-4-1,2-4 3,2-7 0,-6 3 0,0 1-1,-2 1 1,-3-2 0,-3 4 0,-3-5 1,0 3 1,0-2 1,0 4 3,-7 5 4,-3 2 3,-2 3 0,1-2 3,-9 0-8,-7 2-5,0-2-3,-6 5-3,-8 4 1,-5 5-1,-12 0-20,-11 17-41,5 12-67,10 1-163,13-4-403</inkml:trace>
  <inkml:trace contextRef="#ctx0" brushRef="#br0" timeOffset="361994.0712">10702 14869 42,'0'0'269,"0"0"-243,0 0-24,0 0 5,0 0 39,0 0 7,0 0-32,12-23-20,-6 14 1,0 1-2,0 0 0,-3 3 26,-1 4 31,-2 1-20,0 0-13,0 0-7,0 0 3,0-3 4,0 3-2,0 0-3,0 0 5,0 0 2,0 0 3,2 0-28,-2 0-1,3 0 0,6 7 2,-3 4 3,7 5 3,0 3 3,1 3-1,4 2 1,-1 2 3,4-4-4,-5-2 7,-2 0 3,-2-6-10,2 0-1,-1 2 7,-4-5-2,0 1-2,-3-3 2,3 5-3,3 4 1,1 7 1,3 2-6,1 0 6,3 0-9,1 0 1,-4-4-1,-1-2 10,-5-3 6,-2 0-4,-2-6-8,2 2 0,-3 0-3,3 0 2,-3 2-6,2 0 5,3 0-2,-3 3 3,5-2 1,-1 1 2,0 0-6,1 0 8,-5-1-5,4 2 1,-1-1-6,2 3-1,-2-3 6,0-3-3,3 3-1,-3 3 7,2-3-7,1-4 8,-1 4-9,0-4 5,1 4-1,0-1-1,1 2-2,2 3-2,1 0-1,0 0 3,-1 0 0,-7-6-2,3 0 2,-1 0-1,0-2 3,1 4 0,0-4-2,0 5-3,1-2 2,1 4-1,1-3 0,-1 2 2,1 1-3,-1-4 4,3 1-2,-2 0-1,1-1-1,0 3 3,0-3-1,-1 1-1,-3 0 3,1-1-3,-1 0 3,-3 3-1,4 1-3,-3 2 0,-1-5 1,1 1-1,-1 3 0,2-7 0,-1 6 2,2-1-1,-1-1 0,-2 4-1,2-1 0,-1 0 1,0 1 0,1-6-1,-2 1 0,1 0 1,-1-4 2,0-2-3,0 6 0,1-4 1,2 5-1,-1-6 0,1 3 0,0 3 0,0-6 1,2 1 0,4 3-1,-1-3 0,-1-4 4,2 2-4,-1-2 0,1-2 0,-4-4-2,-5-2 0,-4-2-7,-3 3 3,-3-3-4,0 0 3,0 0-7,0 0-4,0 0-3,-5 0-8,-13-5-35,-9 1-43,-13-4-150,-9-2-417</inkml:trace>
  <inkml:trace contextRef="#ctx0" brushRef="#br0" timeOffset="363443.2917">8845 17258 426,'0'0'116,"0"0"-116,0 0-54,0 0 27,0 0 18,0 0 5,0 0 3,17 0 1,-15 0 0,1 0-12,1 0-86,7-5-84</inkml:trace>
  <inkml:trace contextRef="#ctx0" brushRef="#br0" timeOffset="364746.201">12425 16763 381,'0'0'69,"0"0"-30,0 0 17,0 0-27,0 0-23,0 0-3,21-54 25,-21 50 7,-2 3-18,-13 1-10,-5 0-5,-7 0-1,3 0 4,-3 0 5,-2 0 17,0 0 4,-2 14 0,-8 8-14,-6 10 0,-1 4-1,1 8 8,6-1 11,12-2 18,9-4-25,14-11-12,4-3 2,0 0 3,18-6-6,19-9-10,13 1 5,3-9-2,2 0-2,-1 0-3,-10-9 0,-7-9-2,-11 0 1,-2-4-1,-2 0 2,-3 0-3,-6-5 5,-2 1 31,-4-6-5,-4 5 0,-3-4-2,0 4-4,0 1-18,0 3-7,-19 5 0,-3 8-9,-7 7-27,-2 3-45,-2 0-130,11 18-189</inkml:trace>
  <inkml:trace contextRef="#ctx0" brushRef="#br0" timeOffset="366276.4113">10323 17736 39,'0'0'52,"0"0"-50,0 0-1,0 0 34,0 0 15,0 0 12,-54 8 37,50-8 9,2 0 12,2 0 2,0 0-7,0 0-4,0 0-23,0 0-28,0 0-28,8-8-19,15-2-4,8 2 1,9 4-9,2 4 3,-4 0-4,-6 0-3,-11 22-8,-9 8 1,-6 12 5,-6 6-1,0-3-4,-15 4 7,-9 0 2,-3-13-3,4-14-6,7-8 7,6-10 1,7-4-4,3 0-6,0-10 9,0-24-3,2-3-16,17 2 16,2-1 6,-1 5 0,-1 13 0,-2 0-5,-3 1-19,-1-2 2,3-3 9,-4 0 4,7 4 2,-6-4-4,1 4 1,-9 0 10,1 4 2,-6 5 12,0 6-7,0 3 10,0 0 5,0 0 1,0 0-5,0 0-8,0 0-3,0 22 15,0 12 21,-6 2-2,-2 5-6,1-6-8,3 6-17,4-5-7,0-8-3,8-8-8,22-10-27,6-10-41,2 0-56,-5 0-149,-8-4-352</inkml:trace>
  <inkml:trace contextRef="#ctx0" brushRef="#br0" timeOffset="366482.1006">10923 17714 714,'0'0'167,"0"0"-150,0 0 5,0 0 41,0 0-61,0 0-2,144-23-17,-111 28-78,-10 13-105,-12 0-191</inkml:trace>
  <inkml:trace contextRef="#ctx0" brushRef="#br0" timeOffset="366652.3164">10886 17955 786,'0'0'199,"0"0"-156,0 0-18,0 0-21,0 0 3,0 0-7,147-5-60,-96-4-51,-1-5-50,-8-2-58,-8-3-71</inkml:trace>
  <inkml:trace contextRef="#ctx0" brushRef="#br0" timeOffset="366984.1168">11272 17638 193,'0'0'226,"0"0"-89,0 0-49,0 0 29,0 0-1,0 0-31,7-32-62,-7 36-2,0 16 34,-5 10 5,-5 1-35,0 4-11,6 1 6,4-3-11,0-4-9,0-7 0,14-7 0,5-10 1,4-5 0,1 0 2,-2-1 6,-4-18 0,-5-3 7,-1-4-6,-8-3 5,0-4-7,-4 1 0,0 2 1,0 8-9,-2 3 0,-18 10-1,-2 4-19,-5 5-49,-2 5-74,5 13-242</inkml:trace>
  <inkml:trace contextRef="#ctx0" brushRef="#br0" timeOffset="369515.875">10659 17231 350,'0'0'122,"0"0"-69,0 0 2,0 0 11,0 0-31,0 0-24,23-8-8,-13 8-3,-3 0 2,2 0 1,-3 0 3,2 0 11,2 0 15,0 0-4,3 0-6,0 0 2,2 0-5,3 0-7,3 0-3,-1-4-6,-3-3 11,4 0 12,-4 2-14,1 5-4,5-3-7,2 1 2,0-2-1,2-1-1,4 2 5,-2-3 13,-4 2-3,-1 0 2,-4-4-1,-4 8-8,0-7-5,-3 7-3,4-3 13,-2-6 7,5 4 4,-1-4-8,5 1-9,2 3-1,-1-4-6,-3-1 8,2 7-6,-4-1 2,-2-1 2,-2 1-4,2 3 2,1-4 4,2 1-5,3-4 3,1 3 9,-2-4-1,5-1-14,-2 3 8,6-2-5,-5 3-3,1-2 1,-3-1-2,-4 4 3,-2-2 4,-3 0 2,1 0-3,2-2-1,-1-1-4,1 2 0,2 3-1,1-4 1,4 1-1,1 2 0,0-2 0,-5 4 0,-1-2 0,-6-2 1,-1-1 1,1 4 1,1-4 2,-1 0 0,2 1-2,4-2 0,1-2-3,1 2 1,-1-2-1,2 2 1,1-4-1,0 6 0,-7-1 0,-3 0 0,-4 4 1,3 1 0,-1-5-1,-2 5 0,-2-1 1,-5 2-2,-2 1 0,1 2 0,-3 0 0,0 0-3,0 0-2,0-3-8,0 3-6,0 0-12,0 0-30,0 0-50,0 3-65,-5 11-30,-8-5-99</inkml:trace>
  <inkml:trace contextRef="#ctx0" brushRef="#br0" timeOffset="370123.7153">12203 16721 323,'0'0'133,"0"0"-55,0 0 39,0 0 8,0 0-31,0 0-46,-2-7-16,-1 2-11,3 5-1,-1-4 1,-1 3-1,2 1 3,-3-5 4,1 5-4,2 0 0,0-4-2,0 0-3,0 4-7,0-4-4,0 3-6,0 1-1,0 0-1,0 0 1,0 0-2,0 0 0,0 0-1,0 0 3,0 0 7,0 0-1,8 0 3,11 9 8,2 0-5,-2-4-10,-1 0 1,-3-1-3,-3-1-2,-1-3-1,-6 0-4,1 0 4,-1 0 3,-3 0 2,2 0 2,-1 0-1,1-3-2,0-6 2,-4 9 1,5 0-4,-5 0-1,0 0-1,0 0 2,0 0-1,0 0-2,0 0-1,0 0 4,0 12 2,0 16 17,-11 7-4,-7 3-11,-8 6-2,-3-4-2,0 4-43,2-7-97,8-16-227</inkml:trace>
  <inkml:trace contextRef="#ctx0" brushRef="#br0" timeOffset="371699.218">12271 16834 41,'0'0'226,"0"0"-226,0 0-13,0 0 3,0 0-52,0 0-34,-2 8 65,2-8 30,0 2-19</inkml:trace>
  <inkml:trace contextRef="#ctx0" brushRef="#br0" timeOffset="372077.5952">12271 16834 222</inkml:trace>
  <inkml:trace contextRef="#ctx0" brushRef="#br0" timeOffset="372344.0926">12271 16834 222,'22'28'108,"-22"-28"-86,0 0-2,0 0-1,0 0-19,0 0-6,0 0-8,-3 0 12,3 0 2,-4 0 9,4 0 8,-2 4 3,2-4-5,-2 0-4,-3 0-6,-1 0-2,-2 3 1,2-3-1,4 0 1,-2 5 4,1-5 16,1 0-5,0 0 10,2 0 10,-2 0 5,2 0-2,-2 0-14,2 0-14,0 0-7,0 0-7,0 0-5,0 0-39,0 0-54,8 0-56,2-5-52</inkml:trace>
  <inkml:trace contextRef="#ctx0" brushRef="#br0" timeOffset="373004.0226">12313 16852 210,'0'0'162,"0"0"-140,0 0-16,0 0 4,0 0-5,0 0-5,-27 4 0,23-4-2,2 0-2,-3 4 4,1-4 1,-4 0 10,2 0 13,2 0-10,-1 0 6,1 0 0,4 0-14,0 0-6,0 0-9,-2 0-38,-2 0-45,-2 2-22,-2 2 5,-1-4 56,2 3 36,-3 2 17,2-5 43,0 4-34,-2-4-9,6 5-13,-1-5 13,5 0 11,0 0 24,0 0 41,0 0-39,0 0-28,3 0 37,-3 0-5,0 0-20,0 0 0,0 0 6,0 0-18,0 0-6,0 0 3,-11 5-3,0-1-3,1-1 1,6 2-1,-4 1 1,3-2 1,-2 1-2,-2-2 6,0 3 1,-4-1-2,1 2-5,3-2 2,-2-5-2,1 5 1,-3 3-1,-4 2 0,5-6 0,0 4-8,5-4-8,3 3-27,-1-4-40,1 1-43,1 1-17</inkml:trace>
  <inkml:trace contextRef="#ctx0" brushRef="#br0" timeOffset="373082.9747">11943 17004 87,'0'0'101,"0"0"-63,0 0-38,0 0-29,0 0-52,0 0 1</inkml:trace>
  <inkml:trace contextRef="#ctx0" brushRef="#br0" timeOffset="373800.1285">12273 16862 98,'0'0'83,"0"0"-64,0 0 25,0 0 10,0 0-52,0 0-2,-12 0-1,14 0-36,4 0-5,-4 0 2,-2 0-30</inkml:trace>
  <inkml:trace contextRef="#ctx0" brushRef="#br0" timeOffset="375238.4241">12273 16862 9,'-2'0'88,"2"0"32,0 0-6,0 0-17,0 0-20,0 0-26,0-2-26,0 2-6,2-4-19,0 4-3,-2 0 3,0 0 9,0 0-1,0 0 1,0 0-9,0 0 0,0 0 0,0 0 0,0 0 0,0 0 1,0 0-1,0 0 1,0 0 1,0 0-2,-2 0 1,-10 0 0,2 6 0,-1 1 0,1-2 10,2-1 0,3 1-6,-1-5 7,-2 0-2,-3 5-1,1-1 4,-2 4 1,3-6-3,1 2-8,-1 0-1,2 1-1,-2-2 0,-1-1 1,2 7-2,-1-6 2,-2 1-2,0 1 2,-1-5 15,2 5-1,-2-1-4,1-4-4,1 8-7,-2-2 2,1-2-3,-1 1 1,2-2 2,1 1-1,5-4 7,-5 2-1,6 3-3,-1-2-2,-3 1 3,3 1-4,-1-5 0,0 0 3,1 5 3,-1-5-3,-1 4 1,-3-4 1,-2 4-1,0-4-3,0 4 5,-1 0 0,2-2-3,-2 2-3,0 1-2,3-5 2,2 3 0,-1-3 10,6 4 6,-2-4-3,2 0-9,-5 0-6,1 0 1,-2 2-1,0 3-1,1-5 1,-1 3 0,0 1-2,-3 1 1,0 0 1,-3-1-1,4 0 1,-2 0 0,3 1 1,0-4-1,0 3 0,-2 1 1,1-1-1,-2-1 0,-1-1 2,2 3-2,-5-2 0,3 6 0,-1-5-2,-1-3 4,1 7 0,3-8-2,-1 5-1,2-1 1,-1-3 0,-1 3 1,-1 1-1,0-1 0,-3-1 1,3-3 3,1 2-1,2 3 3,-4-1-3,1 0 3,0 0-4,-1 0-1,1-2 1,-3 2 3,5-1 9,-3 2-6,3-1 0,0-4-3,-2 2-2,2 1-2,-3 2 1,-1-1-2,-3-1 0,-2 4 1,-4-3-1,-3 4 2,-2-2 0,0 1-1,2-2 3,0-1-4,2 1 1,2-5 1,-4 5 3,0-1 2,1-1 1,5 2 1,1 1-4,2-6 2,-7 4-3,4 4 5,-4-2 4,7-3-4,-1 6-4,4-4-1,2 0-3,-5-1 1,5 4-1,4-2-1,0-6 1,5 0 15,-1 0 9,5 0-2,0 0-7,0 0 4,0 0-10,0 0-3,0 0-1,0 0-3,0 0-3,0 0 0,-5 0 0,1 0-1,-3 0 0,5 0 1,0 0 0,2 0 1,0 0-1,0 0-1,0 0-6,0 0-8,0 0-1,0 0 3,0 0 3,0 0-10,0 0-25,0-6-63,4-6-103,19 2-208</inkml:trace>
  <inkml:trace contextRef="#ctx0" brushRef="#br0" timeOffset="379595.582">10382 17195 45,'0'0'50,"0"0"17,0 0 39,0 0 9,0 0-39,0 0-28,0 0-19,0-22-21,0 18 1,3 4 10,-3 0 6,0 0 1,0 0 1,0 0 17,0 0 7,0 0-19,0 0-25,0 0-7,0 0 0,0 0 5,-12 0-5,2 0 3,-4 0 7,3 0 9,-2 0-4,1 0-1,0 0-1,1 0-2,3 0 3,-3 0-3,-3 0-4,4 0-4,-1 0 6,-1 0 3,-2 0 7,-1 0 2,-2 0-4,-2 0-8,2 0 0,-3 0-2,2 0 0,-4 0 3,4-4-6,-3 0 4,0 4-2,-2-5 2,3 5-1,0-2 1,2 2-3,0-3-2,3-1 0,-1 4-1,1-5 0,-1 5 7,1 0 2,-4 0 1,1-4-7,-4 4 0,-4 0-5,-3 0 1,-5 0 1,-3-1 0,-2 1-1,3 0 5,3 0 5,2-4-4,2 4 4,0-9 1,2 5-1,0-1 1,1-4 0,2-1 1,1 3-6,0-2 0,6 3-7,-3 2 0,-1 4 0,0-4 0,-6 4 3,-2-4-3,-4 0 0,-3-2 1,-3 2 5,0-6 1,3 3 0,3-4-3,0-1 5,6 3-2,4-3-3,1 1 3,-2 3-6,5 1 0,-1 0-1,-2 3 2,-4 0-1,-6-6 1,-4 3 1,1-4 3,1-1-3,-2-2-1,-1 5 3,2-8-1,-2 3 8,5-1 0,2 3-2,3-5-3,1 3 1,1-1-2,1 3-4,1-2 0,4 5-1,0 1 2,3-2 2,8 5-1,3 2-2,3-1 2,0 4 1,0 0 4,2 0-7,0 0 3,0 0-5,0 0-2,0 0 2,0 0-1,0 0 0,0 0 1,0 0 0,0 0-2,0 0 2,0 0-22,0 0-18,0 0-16,17 0 2,12 0-12,7 4-35,10 1-83,2-5-118</inkml:trace>
  <inkml:trace contextRef="#ctx0" brushRef="#br0" timeOffset="380519.1046">10616 14776 132,'0'0'52,"0"0"-43,0 0 31,0 0 4,0 0-16,0 0-25,-8 12 8,8-12-6,0 0-5,0 2 2,0 3 8,0 0-4,-2 6-6,-3-6-3,5 4-41,0-1-65,0-2 45,0-2 43,0-1 21,1-3 16,9 0 47,-1 0-21,0 0-42,-2 0-117</inkml:trace>
  <inkml:trace contextRef="#ctx0" brushRef="#br0" timeOffset="381652.2099">10616 14776 136,'61'36'156,"-61"-37"-127,0 1-4,0 0 0,0 0 13,0 0-8,0 0 3,0 0 0,0 0 2,0 0-24,0 0-3,0 0 2,0 0 6,0 0 1,0 0 23,0 0-3,0 0-9,-11 14-1,-7 2 14,0 1-19,-4 4 15,-1-1 0,4-3 0,-2 3-23,1-6 5,3 5 1,0 3-3,-1-2-14,3 2 9,2-4 8,-1 2-2,4-4-6,-2 2-2,-1-4-1,2 4 5,-5 0-4,-4 2-5,0 5-2,-8-7 3,3 4-4,-2 0 1,0 0 8,2-2-10,1 1 3,-2 4 12,-1-1-2,0-3-5,3-1-6,3 1 3,1-3-1,-2 1-2,1 2 0,0-7 3,3 7-4,-5-2-2,4 3 1,-2 1 0,1-5-1,3 4 3,-4-4-2,4 0 2,-4 4-3,1-4 1,-1 4-1,-4 0 2,-2 0 1,0 0 2,-2-3 3,2 2 4,2-3-5,6 1-1,3-6-6,5 1 0,2-2 1,0 2 0,-2 0-1,-1 2 0,-1 0 1,-3 1-1,-3 1-1,-6 3 1,-4 2 3,-1 3-3,4-2 2,4 2-2,0-9 0,0 6 0,3-5 2,0-4-1,1 0 3,5 2-1,-5-2-1,2 0-1,0 4-1,-1 4 0,-1 0 0,0 4 0,-2-3 0,-2 5 1,-3-2 0,0 0-1,-2-2 2,8-2-5,1-9 3,5-1 0,-1-3 3,1 5-3,-1-8-2,-1 2 2,-3 1 1,-4 4 1,-1-3-2,-3 2 1,-1 6 2,-1-4-2,2 0-1,-3 2 0,3 3-1,-1-6 1,7-3 2,4-1-2,5-5 0,6-1 1,-1-3 1,2 2-2,-8 3 0,1 3-2,-5-4-4,-1 5 4,-1 4-4,2-3 3,5-3 0,5-7 0,2 5-6,3-5 0,1 0 5,0 0-8,0 0-5,0 0-15,5-5-51,28-29-188</inkml:trace>
  <inkml:trace contextRef="#ctx0" brushRef="#br0" timeOffset="382664.168">9997 14858 131,'0'0'161,"0"0"-29,0 0-25,0 0-48,-122 29-39,84-21-15,-1 1-3,2-2 13,3-3 43,5-1-18,9 2-10,5-5 4,3 0-4,-1 0 3,-5 0-11,1 0-5,-2 0-4,3 0-6,3 0-2,5 0 2,1 0 1,3 0 1,2 0-1,2 0 0,0 0 1,0 4 10,2-4-10,30 6 18,22-3 20,29-2-12,24-1-8,20 0-14,18 0 9,7 0-16,-3 0 5,-11-4-6,-9-2-5,-9 2-3,-6-4-5,-12 2-7,-15-2 14,-12-2 1,-7 0-8,-2-2 4,2 0 4,-10 6 0,-9-4 3,-11 2-3,-7 4 0,-6-4 0,-5 2 0,-11 3 2,-7 3-2,-2-1-9,0 1-1,0 0 1,0 0-7,0 0-15,0 0-18,0 0-4,0 0 18,1 0 22,2 4-2,-1 0 1,1 2-28,-3-1-52,0 8-10,-13-5-58,-10-1-258</inkml:trace>
  <inkml:trace contextRef="#ctx0" brushRef="#br0" timeOffset="383473.6685">9615 14957 218,'0'0'83,"0"0"-34,0 0 44,0 0-11,0 0 7,0 0 5,30-2-33,-30 0-12,0 2-5,0 0-15,3 0-9,10 0-12,6-3 3,17-11-1,16 1 30,26-6 0,22 7-6,23 3 0,26 7 4,9 2-12,-7 0-24,-6 7 1,-8 9 3,-6-5-6,-2-3 0,-6-8-1,-9 0-1,-8-10 2,-7-12 3,-12 0-3,-16-1 1,-24 10 10,-19 5-4,-16 2 2,-12 3-9,0 3-1,0 0-1,0 0-1,0 0 3,0 0 1,0 0 0,0 0-1,0 0-17,0 0-6,0 0 2,0 0-8,0 0-14,0 3 2,-10 8-8,-5 5-51,-3-1-41,1 1-12,-4-5-93</inkml:trace>
  <inkml:trace contextRef="#ctx0" brushRef="#br0" timeOffset="394717.278">11094 17433 30,'0'0'105,"0"0"-105,0 0-4,0 0-13,0 0 3,0 0-29</inkml:trace>
  <inkml:trace contextRef="#ctx0" brushRef="#br0" timeOffset="396119.0575">10677 17302 498,'0'0'126,"0"0"-108,0 0-16,0 0 29,0 0 3,0 0-34,0 0-31,0 0 31,0 0 1,0 5 9,0-5 1,0 0-10,2 0-1,1 0-34,3 4-40,-2 1-34,1 0-81</inkml:trace>
  <inkml:trace contextRef="#ctx0" brushRef="#br0" timeOffset="396302.9593">10677 17302 208</inkml:trace>
  <inkml:trace contextRef="#ctx0" brushRef="#br0" timeOffset="396393.9034">10677 17302 208,'134'-102'0</inkml:trace>
  <inkml:trace contextRef="#ctx0" brushRef="#br0" timeOffset="397109.6941">11046 17467 100,'0'0'176,"0"0"-176,0 0-1,0 0 1,0 0 14,0 0-10,-39-3-1,39 3 1,0 0 1,0 0 20,0 0 11,0 0-23,-5 3-13,3 3-17,-4-1-49,-2 3-111</inkml:trace>
  <inkml:trace contextRef="#ctx0" brushRef="#br0" timeOffset="398241.3944">11046 17467 50,'-93'73'69,"93"-73"-26,0 0-37,0 0 5,0 0 61,0 0 39,0 0-11,0 0 1,0 0-20,0 0-23,0 0-20,0 0-14,0 0-3,0 0-2,0 0 1,0 0 9,0 0-12,2 0-16,6 0 12,-2 0 2,7 0-3,3-9 3,-1 7 5,3-5-2,-3 2 2,2 0-3,-2-4-2,3 5-7,0-1-8,-1-3 0,4 0-2,-4 3-2,3-1-4,1-2 8,-7 4 0,1 4 2,-7-1-2,-1 1 1,-1-5 0,2 5 3,0-4 2,5 0-5,4 0 3,0-1-4,4 0 0,3-2 0,5 2 0,-1-1-4,0 3 4,-1-2-1,-6 1 1,0-2 0,-5 6 0,-1-4 2,1 0-2,-1 0 4,1-1 0,1 5-4,2-9 0,0 6-3,1-2 3,-1 3 1,-2-2 0,-2 1-1,-1-2 0,0 1 0,-2 4 1,-3-6 2,3 6-3,-1-4 2,1 0-1,1 0-1,0 4 0,3-5 0,1 0 0,1 1 0,2-4 3,0 2-3,-2-2 7,0 0-1,0-2 6,-2 6-1,1-6-5,-1 6-6,-1-1 1,1 2-1,-1-3 1,-1 2-1,-1-4 1,1 4-1,-3-3 1,-2 7-1,0-3 1,-4-1-1,1 4 0,0-5 6,-1 2-4,4 1-1,0-2 0,2-4 0,5 4-1,-3 2 0,1-2-2,-6 0 2,1 0 1,-3 4-1,-6 0-1,4 0-1,-4 0-2,0 0-6,2 0-1,-2 0-3,0 0 3,2 0 3,-2 0 4,0 0 3,0 0 1,0 0-2,0 0-11,0 0 8,0 0 5,0 0 0,0 0-27,0 0-88,0 0-36,0 0-48,0 0-19,0 0 138,0 0 6,0 4 41,0 0 33,0-4 14,-2 0 31,2 0 31,0 0-16,-2 0-60,2 0-186</inkml:trace>
  <inkml:trace contextRef="#ctx0" brushRef="#br0" timeOffset="398625.494">12261 17336 86,'0'0'31,"0"0"-31,0 0-76</inkml:trace>
  <inkml:trace contextRef="#ctx0" brushRef="#br0" timeOffset="398746.4186">12261 17336 122,'-91'97'77,"82"-93"-50,3-4-3,2 0 44,4 0-11,-3 4-32,3-4-25,-2 13-35,-3-8-101</inkml:trace>
  <inkml:trace contextRef="#ctx0" brushRef="#br0" timeOffset="399508.3371">11817 17807 75,'0'0'66,"0"0"13,0 0-26,0 0-30,0 0 5,0 0 0,-121 99 12,98-86 3,1 1-23,0-2-7,-1 2-9,5 0-1,1-2 0,3 2-3,3 0 0,0-2 2,0-2-2,-2-2 11,-5-2 4,-3 6-9,-3 2 6,-5 9 0,3-6-3,-3 1-1,0-4-6,6 4-2,3-10 0,4 2 1,4-2 1,-2-4 1,3 3 13,-4-4 8,1 1 6,-7 6 3,-1-1 7,-7-2 8,5-1-25,-3 2-19,5 5-2,6-8 2,0 4-4,4-4-1,0 0 1,3 3 1,-5 0 2,1-6-2,-3 5 3,1 2-3,-1-7-1,-1 6 0,-1-4 1,0 2-1,-4-2 0,1 0 0,-3 4 0,0-6 0,6 2 0,3-4 2,5 4-2,1-4 6,1 0 1,2 0-6,4 0 7,0 0 11,2 3 4,0-3-7,0 0 1,0 0 6,0 0 1,0 0 8,0 0-3,0 0-14,0 0-4,0 0-9,0 0-2,0 0-6,0 0-26,0 0-40,0 0-10,8-7-50,4-7-56,-2 0-67</inkml:trace>
  <inkml:trace contextRef="#ctx0" brushRef="#br0" timeOffset="399995.4826">10996 18156 472,'0'0'102,"0"0"-95,0 0-2,0 0 39,0 0-44,0 0-7,13-12-29,-9 12 34,0-3 2,2 3 9,-5-4 15,2-4 33,1 8 7,1-5-16,-3 3-22,0-1-14,-2-1-10,0 4-2,0 0-5,0 0-4,0 0 0,0 0-1,0 9 10,-17 11 28,-14 13 23,-10 12 1,1-4-23,0 4-5,11-13 2,7-6-8,11-9-3,4-2 3,7-7 2,0-4-10,0 2 2,24-2 12,14-4-8,11 0 1,7 0-3,-4 0-14,-10 0-7,-9 0-29,-5-4-91,0-2-121,1 2-215</inkml:trace>
  <inkml:trace contextRef="#ctx0" brushRef="#br0" timeOffset="401887.6106">11033 17526 204,'0'0'90,"0"0"-90,0 0-90,0 0 90,0 0 27,0 0 12,25-23-38,-25 23 8,0 0 43,0 0-20,0 0-25,0 0-7,0 0 0,0 0 1,0 0-1,0 0-4,0 0 4,0 0 3,0 0 24,0 0 20,0 0-20,0 0-19,0 0-6,0 0-2,0 0 3,0 0 0,0 0 7,0 0-1,0 0-9,0 0 0,0 0 0,0 0 0,0 0 2,0 0 0,0 0 21,0 0 24,0 0-6,0 0-7,0 0-34,0 0-34,0 0-72,0 0-89</inkml:trace>
  <inkml:trace contextRef="#ctx0" brushRef="#br0" timeOffset="402135.1438">10982 17513 401,'0'0'0,"0"0"-156,0 0-39,0 0 195,0 0 59,0 0-59</inkml:trace>
  <inkml:trace contextRef="#ctx0" brushRef="#br0" timeOffset="402785.6396">10982 17513 382,'42'0'48,"-42"0"-46,0 0 24,0 0 40,5 0-43,-3 0-21,0 0 0,-2 0 26,0 0 13,0 0-20,5 0-14,3 0-2,2 0-3,7 0 3,4 0-2,3 0-1,5 0 7,-5-5 2,1 0-4,-5 1 0,-5 4-3,4 0 1,-1-4-4,-2 3 2,10-7 6,-1 3 1,1-3 0,6 2 3,-6 3 2,1-6-6,-1 8 1,-5-8-2,-3 5 5,-4 0 9,-1 0 9,2-2 5,3 2-6,4-4-19,4-1-8,3 0 2,3 3 0,1-2 4,-2 4 2,-2-6 3,-6 3-5,-3 2-7,-7-1 4,-4 6-4,0-3 5,-2 3 11,-1-5 2,6 1-5,3-6-7,5 2-5,5-6 2,0 2-4,-1 2 0,-4 6 1,-7-2 1,-10 1 2,1 5-5,-4 0-12,0 0-1,0 0-36,-11 0-67,-12 5-70,2 1-65</inkml:trace>
  <inkml:trace contextRef="#ctx0" brushRef="#br0" timeOffset="403253.831">11519 17333 499,'0'0'119,"0"0"-103,0 0-8,0 0 32,0 0-26,0 0-14,-10 0-10,6 0 8,2 0 2,0 0 0,-2 0 6,0 0 13,-1 0-3,2 0 9,2 0 5,1 0 6,0 0 0,0 0-8,0 0-2,0 0-4,0 0-3,0 0-2,0 0-9,0 0-5,0 0-1,0 0 0,0 0-2,0 0-1,0 0-18,0 0-27,0 0-11,0 0-41,0 0-21,0 6 12,0 3-30,0-6-111</inkml:trace>
  <inkml:trace contextRef="#ctx0" brushRef="#br0" timeOffset="404084.9386">10851 17427 141,'0'0'233,"0"0"-161,0 0-64,0 0-4,0 0 4,0 0 2,18-26-6,-7 22-3,0 4 20,-2 0 16,-2 0-30,-7 0-7,0 0-60,0 0-6,0 0-22,0 0-139</inkml:trace>
  <inkml:trace contextRef="#ctx0" brushRef="#br0" timeOffset="404263.6068">10830 17258 186,'0'0'483,"0"0"-483,0 0-27,0 0-117,0 0 46,0 0-124</inkml:trace>
  <inkml:trace contextRef="#ctx0" brushRef="#br0" timeOffset="404819.656">11154 17512 416,'0'0'142,"0"0"-117,0 0-23,0 0-2,0 0-47,0 0-62,6 0 38,13 0 59,-2 0 12,3 0 30,1 0-4,2-4-26,4-9-13,4-1-195</inkml:trace>
  <inkml:trace contextRef="#ctx0" brushRef="#br0" timeOffset="405447.6948">11379 17351 75,'0'0'141,"0"0"-71,0 0-47,0 0 13,0 0 23,0 0-17,-9-12-12,9 9-27,0 3 23,0 0 42,0-3 16,0 3-7,-5-4-10,1-4-16,0 3-4,-1 0-9,3 1-11,-1 4-12,3 0-14,0 0 4,0 0-4,0 0-1,0 0-12,10 0 12,12 0 12,7 4-1,6 10-4,4-3-5,-4-4-2,-4 1-4,-6-2-12,-8-6 8,-5 0 1,-10 0 2,-2 0 3,0 0 0,0 0 2,0 0 23,0 0-3,0 0-6,0 0-5,0 0-4,-2 8-5,-7 1-1,-2 4-3,-7 9-26,-8 6-52,-1 2-135,-2-2-254</inkml:trace>
  <inkml:trace contextRef="#ctx0" brushRef="#br0" timeOffset="407848.9408">8655 17740 320,'0'0'102,"0"0"-68,0 0 12,0 0 27,0 0-27,0 0-28,0 0-7,7 0-3,-3 0 6,-4 0 17,0 0 13,0 0-11,0 0-9,0 0-1,0 0-3,0 0-1,0 0-7,0 0-2,0 0 0,0 0-1,0 0-3,0 0 0,0 0-6,0 0-8,0 0-31,8 0-39,5 4-60,-3 1-99</inkml:trace>
  <inkml:trace contextRef="#ctx0" brushRef="#br0" timeOffset="408733.6393">9165 17897 37,'0'0'154,"0"0"-68,0 0-12,0 0 34,0 0 0,0 0-29,-42-9-23,42 9-11,18 0-25,6 9 40,5 5-9,0 4-18,2 8-14,-2-4-8,4 9-2,8 1 3,1-6-3,8 6-3,6-8 2,6-13 3,7-3 1,6-8-1,6 0 1,-4 0 0,-5-12-2,-5 2-1,-9-2-3,-11 8 1,-10-1 5,-5 5-10,-14 0-2,-3 0-1,-8 0 1,-3 0 0,0 0-1,0 0 1,0 0 1,2 0-1,-1 0-1,-1 0 0,-2 0-2,0 0-7,4 0-8,-4 0-5,-2 0-39,0 0-92,0 0-47,0 0-86</inkml:trace>
  <inkml:trace contextRef="#ctx0" brushRef="#br0" timeOffset="408995.5506">10012 17878 375,'0'0'186,"0"0"-136,0 0-41,-120-25 89,111 20-15,7 5-31,2 0-36,0 0-16,0 0 3,8 17 4,15 10 44,6 17-6,2 7-5,-2 5-18,-6-1-13,-10-2-9,-4-9-1,-9-4 0,0-12 1,-5-1-10,-22-6-15,-6-2-78,4-12-122,5-7-455</inkml:trace>
  <inkml:trace contextRef="#ctx0" brushRef="#br0" timeOffset="411139.5054">10764 17120 135,'0'0'117,"0"0"-64,0 0-20,0 0 37,0 0-41,0 0-24,-34-22 1,32 20-5,-2-1 9,0-1 27,-2-1 11,0 0-17,-1-4-19,-3 5-7,0 0-2,1-1-2,3 0 0,2 1 2,-1 4-6,2 0 5,1 0-2,-2 0 0,-3 0 2,-2 0 0,-4 0-1,-4 0 2,6 0-1,5 0 11,2 0 22,2-3-7,2 3-13,-2-5-9,2 3-1,0 2 14,-3 0-4,-1 0-4,-8 0-5,-5 0-4,-5 0-1,-3 0 6,0 0 10,1 0 27,6 2 1,0 3-6,5-2-17,4 1 1,0 6-5,-2-2 3,0 11 0,-1 3-6,-3 0-2,-1 6-5,3 2-1,-3-2-1,5-3 8,3 1-4,0-1 4,6 1-6,2-4-2,0-3-2,0-7-4,10 5 0,15-2 3,12-6 5,7-4 3,6-5-4,0 0-1,2 0 3,-3-14 0,0-13-3,-4 5 0,-12-6-4,-6 1 0,-11-5-2,-3-3-2,-6-9 2,-7-9 2,0 4 7,0 5 7,-5 7-8,-10 9-1,3 12 2,-2 6-9,-1 6-13,-5 4-28,1 0-63,-4 0-95,5 14-137</inkml:trace>
  <inkml:trace contextRef="#ctx0" brushRef="#br0" timeOffset="412273.5476">10668 17281 250,'0'0'54,"0"0"-52,0 0-2,0 0 0,0 0-2,0 0 2,-20 9 9,20-9 95,0 0 28,0 0-14,0 0-17,0 0-3,0 0-46,0 0-17,0 0-5,0 0-19,0 0-4,0 0-5,9 0 3,6 3 1,5 3 2,2-3 1,1 2 2,-1-5 6,2 4 10,4-4-1,3 0-15,2 0-3,5 0-3,-2 0-1,1 0-4,0 0 2,-2-4-2,3-4 3,-5-1-1,1 0 0,-5-2 0,-5 4-2,1-3 0,-2 1 0,2 2 1,0-3 0,4 0 1,-2-2 5,2-2 2,2 2 1,3 2 5,-1-5-7,2 3-8,-2-6 1,2 0-1,-6 1 3,-7 2 0,-2 3 3,-2-2-3,2 0 4,4-4-3,12 1-4,1-6-1,9 1-1,-4 4-2,-2-3-3,-4 1 5,-7 3 1,-2 1 1,-8 2 0,2 8 0,-6-2 0,-4 4 1,-2-1-1,-3 0 0,4 1 0,-3 4-1,1-5 1,1 2-4,-2-3 1,2 2 0,2 0-5,-2 4-1,-2-4 6,-1 4-3,-4-4 3,1 4-6,-1 0-8,-1 0-2,2 0 0,2 0-9,-3 0 6,1 0 14,-3 0-2,0 0-24,0 0-16,0 0-30,0 0 35,0 4 8,0-4-7,0 4 7,0-4 8,4 4 4,3-4 9,-1 0 16,1 0 7,0 0 6,-5 0 15,-2 0 22,0 0-7,0 0 13,0 0 3,2 0-2,3 0-24,-1 0-28,4 0-5,0 0-23,-2 0-50,3 0-9,1 6 15,-4 1 4,0 2 41,1-4 15,0 4 3,-2-6 1,1 4-27,-1 1-92,-1-4-54,0 0-38</inkml:trace>
  <inkml:trace contextRef="#ctx0" brushRef="#br0" timeOffset="413817.7426">12364 16936 443,'0'0'119,"0"0"-60,0 0 56,0 0-39,0 0-50,0 0 6,-9 63-3,-2-36-10,-4 5 1,-6 3 0,-3-4-14,-9-4 14,-3-1 11,-2 2 7,-2-2 2,-5 1-16,0-8-10,-3 3-5,-4 0 1,6-10-6,5 6 3,4-7-3,3-4 0,-1-2-1,-6 4 0,-6 5-1,-4-5-2,-3 5 3,2 3 5,-2 0-1,-2 2 4,-2-2-6,-4 5-1,-1-8 9,3 4-2,4-4 7,-1 0-7,2 6 0,0-6-4,-5-1-5,4-4-1,7 1 1,3-3 0,3 0 1,1 1 1,-8 2-1,-8 2-3,-4-3 0,-4-4 2,7 3-3,11-8 3,3 4-2,5-1 6,-3-3-1,-1 0 5,-3 0-7,-4 0 0,-5 0 1,-4 0 0,-11 0-1,-5 0-1,0 0-1,-1 0 1,13 0 0,2 0-1,6 0 1,5 0 1,2-11-2,11-3 0,14 2-1,6 3 6,9 0-2,3 5 0,-2-3-4,4 7 0,-3-3-1,-1-1-3,-4 4-1,-4-5-9,-1 2 8,4 3 2,-1-2 2,5 2 2,0 0-2,2-4 4,-4-1-2,-6 2 0,-6-3-4,-3 2-13,-6 0 6,-3-4 0,-3 1 10,6-5 1,6 7 1,6-4 0,6 6 0,3-7 6,0-2 0,-3-2-3,-3 0-4,-3 1 0,-7 8 1,0-4-1,0 6-2,6-2 1,4 5 1,9-2 0,6 2 0,-1-4 0,3 4 3,0 0-1,0 0 2,0-3 0,0 3-2,0 0 7,0-5 4,0 5-10,0 0-3,0 0 1,0 0-2,0 0-2,0 0 3,11 0-1,3 0 1,3 0 0,6 5 0,6 9-1,4 3 1,5 1 1,-2 5-1,4-1 1,0 0 0,4-4-1,10-4 0,0 2 1,4-2 6,-1-4-6,-8-2 0,-2 2-1,0-3 1,1 2-1,0 1 2,-1-6-1,2-4-1,-3 4 0,4 3 2,-4-4-2,-5 6 0,-3-6 1,-2 3-1,8-2 3,5 0 2,11-4 2,6 0 3,6 0 1,8 0 0,5-8-1,4-1-1,3-6-7,-7 3 1,-12-2-2,-13 6-1,-11 4 0,-7-1-1,-5 5 0,-8 0-4,-8 0 2,2 0-1,-1 0 4,3 0 2,-1 0-2,4 0 2,4-5-5,-1 1 8,0-2-5,-8-2 1,-9 4 0,-5 4-1,-9 0 0,0 0-1,0 0 0,0 0-12,0 0-11,4 0-17,2 0-19,1 0-6,-3 0 11,-1 0-18,-3 0-25,0 0-56,-3 0-59,-16 0-8</inkml:trace>
  <inkml:trace contextRef="#ctx0" brushRef="#br0" timeOffset="414387.2446">10788 17544 347,'0'0'83,"0"0"-72,0 0 75,0 0-32,0 0-39,-122 0-14,106 0 10,5 0 2,2 0 1,0 0 35,0 0 15,-2 0-2,1-8 9,0-2-9,-3-8-33,-1 4-11,-3-2-1,-1 5-3,-1 8-3,0-2 5,1 5 3,-4 0-6,8 0-9,1 0 2,-1 0 11,4 0-7,-2 0-5,3 0 8,5 0 9,2 0-2,2 5-3,0-2 0,0 11 0,6 0 9,26 8-9,15 1-5,5-2 1,2 2-9,-9-5-3,-9-4-1,-7-2-7,-5-2-1,-4-6 2,-6 4-2,-4-6 2,-5-2 4,-5 0 0,0 0 3,0 0-1,0 4 7,-7 10-2,-15 7-3,-12 14 6,-3 8-6,-1 4-2,0 2-5,-2 1-29,-2 4-51,-3 0-85,7-13-175,13-12-222</inkml:trace>
  <inkml:trace contextRef="#ctx0" brushRef="#br0" timeOffset="430129.1616">14352 16078 124,'0'0'95,"0"0"-58,0 0-20,0 0 80,0 0 8,0 0 0,0 0-12,0 0-25,-56 6-14,54-6-19,2 0-19,0 0-10,-2 0-6,-2 0 0,0 0 1,-5 0-2,-1 0 1,-3 3-1,-3 2 1,-5-3 1,-6 2 6,0 0-1,1 0 4,6 0 7,6-4-3,3 0 15,4 2-12,2-2-8,5 0 0,0 0 12,0 0 3,23 0-13,31 0 19,27-6 2,33-6-4,18 2-18,0 1 0,-16 4-8,-32 5-2,-31 0-5,-24 0-2,-16 0 1,-7 0 2,-6 0-13,0 0 16,-7 0 1,-11 0 3,2 0-3,5 0-39,5 0-27,3 5-79,-2 4-99,5-1-151</inkml:trace>
  <inkml:trace contextRef="#ctx0" brushRef="#br0" timeOffset="430633.0668">14557 16191 293,'0'0'31,"0"0"-24,0 0 56,0 0 4,0 0-21,0 0-8,0-23 11,0 20 16,0-6-29,0-2-14,9 4 18,1-3 13,-4 2-12,-1 0-21,-1 2-14,-4-2-6,2 2 0,-2 1 13,0 2-4,0-3 3,0 3 1,0 3 6,0 0 2,0 0 6,0 17-5,0 24 11,0 26 47,-11 14-29,-4 7-23,5-7-2,0-6-11,-2-13-4,6-12-6,1-14-3,3-10-2,2-7 0,0-14-14,0 0-21,0-5-28,0 0-79,0-10-146</inkml:trace>
  <inkml:trace contextRef="#ctx0" brushRef="#br0" timeOffset="432851.3813">18425 13265 182,'0'0'242,"0"0"-151,0 0-67,0 0 25,0 0 9,0 0-29,0 0-22,-11 0-2,11 0 2,0 0 22,0 0 9,0 0-2,0 0-4,0 0-4,-2 0-16,-2 0-6,-5 0-4,-1 0-2,3 0-5,1 0-2,4 0 7,2 0 0,0 0 1,0 0 5,0 0-4,0 0 1,0 0 0,0 0-1,0 0 13,0 0-7,0 0-8,0 7 0,0 5 8,0 2 7,0 4 4,0 0-3,0 1-4,0 0-1,0 0-2,0 3 0,0 0 5,0 0 0,0-3-3,2 1-1,-2-8 10,0 2-8,0-5-4,0 1-3,0 4 0,0 4 4,0 5-2,0 3 5,0 2 0,0-1-1,0-3-1,3-4-8,-3 1 0,2-4-2,-1 3 2,-1 1-2,0 4 1,0-6 3,0 3 7,0 2-2,0 2 4,0-1-5,0 5-2,0-2 0,0-5-6,5 3 3,-3 2-2,1 1 1,-3 0-2,0 2 10,0-1-3,0-2 1,0-2-4,0-5 1,0 2-5,0 0 0,0 0 3,0 3-2,0 4 0,0-2-1,0 4 1,0 1 0,0-4 1,0 2-1,0 1 6,0 2-4,-5-3 0,0 3-3,2-9 2,-2 1-1,3 1 0,0-4-1,0 4 1,-1-5-1,0 2 0,3-5 1,0 6 0,0 5 6,0-7-3,0 0-2,-2-1-1,0 0 2,2 4-1,0-3-1,0-6 2,0 5-3,0-2 1,0 0 0,0-2 1,0 5-1,0-4 2,0 6 4,0-3 0,0 5 3,0-2-3,0-1-3,0-2-2,0-2 0,0-4-1,0-2-1,0-5 0,0 0-6,0-3-13,0 6-14,0-7 7,0 0 3,0-1-15,2 0-19,0-4-52,1 4-124,-3-4-229</inkml:trace>
  <inkml:trace contextRef="#ctx0" brushRef="#br0" timeOffset="433444.5568">18421 15891 338,'0'0'266,"0"0"-133,0 0-61,0 0 25,0 0-23,0 0-37,0 0-21,0 0-5,0 6-1,0 6-6,0-1-2,0 1-2,0 1-9,0 1-37,0 3-78,-5 1-146</inkml:trace>
  <inkml:trace contextRef="#ctx0" brushRef="#br0" timeOffset="433683.9702">18342 16375 0,'0'0'461,"0"0"-337,0 0-106,0 0 10,0 0-10,0 0 10,-24 80-8,27-68-17,3 2-3,-2-4-18,2 2-37,-6-2-79,0 2-130</inkml:trace>
  <inkml:trace contextRef="#ctx0" brushRef="#br0" timeOffset="433894.843">18337 16686 326,'0'0'130,"0"0"-91,0 0 22,0 0-7,0 0-37,0 0-14,-3 93-3,3-64-1,0-3-6,0 0-38,0 2-106,0-6-87,0 9 93</inkml:trace>
  <inkml:trace contextRef="#ctx0" brushRef="#br0" timeOffset="434034.756">18356 17052 384,'0'0'245,"0"0"-142,0 0-57,0 0 94,0 0-67,0 0-69,6 10-4,0 2-8,-2 3-38,3-8-41,1 3-74,1-10-179</inkml:trace>
  <inkml:trace contextRef="#ctx0" brushRef="#br0" timeOffset="435439.4721">14939 16612 200,'0'0'42,"0"0"-42,0 0 0,0 0 40,0 0 23,0 0-36,-18 0-5,18 0 17,0 0 24,0 0-13,0 0-28,0 0-4,-4 0 4,-5 0 13,-1 0-16,-2-5-18,-2 5 0,5-2-1,3 2 2,3 0 1,3 0 2,0 0 10,0 0-14,0 0 13,0 0-8,0 0-1,0 0 6,0 0 7,0 0-9,0-4 14,0 4-11,0-3-12,0 3-8,0 0 1,0 0 2,0 0-10,0-5-1,3 5-12,-3 0-139,0 0-274</inkml:trace>
  <inkml:trace contextRef="#ctx0" brushRef="#br0" timeOffset="435620.5924">14939 16612 371</inkml:trace>
  <inkml:trace contextRef="#ctx0" brushRef="#br0" timeOffset="435865.4138">14939 16612 371,'44'-127'84,"-48"127"-79,2 0 16,2 0 81,0 0-29,0 0-49,0 0-24,0 0-6,0 0 6,0 0 4,0 0 2,-2 0-5,-2 0 0,-2 0 2,0 0 2,4 0 4,2 0 12,0 0 27,0 0 5,0 0-14,11 0-23,15 0 11,13-4-22,9-8 1,6 5-4,0 0-2,-8 1-11,-1 6-44,-5 0-50,3 0-49,1 0-39,-1 0-90</inkml:trace>
  <inkml:trace contextRef="#ctx0" brushRef="#br0" timeOffset="436077.3776">15878 16427 539,'0'0'127,"0"0"-85,0 0 27,0 0 20,0 0-33,0 0-40,104-37-16,-75 37 0,2 0-3,3 0-43,-3 2-57,0 10-18,2-1-65,-1-3-176</inkml:trace>
  <inkml:trace contextRef="#ctx0" brushRef="#br0" timeOffset="436262.6367">16470 16397 288,'0'0'127,"0"0"-61,0 0-6,0 0-7,0 0-10,0 0-8,87-14-12,-72 14-15,4 0-1,5 0-7,3 0-52,0 0-31,2 0-29,2 0-44,1 0-50</inkml:trace>
  <inkml:trace contextRef="#ctx0" brushRef="#br0" timeOffset="436429.5346">16887 16370 195,'0'0'138,"0"0"-69,0 0 17,0 0 29,0 0-8,0 0-11,109-59-30,-99 55-26,0 4-25,7-5-15,0 5-10,5 0-46,5 0-24,7 0-37,3 0-69,3 0-136</inkml:trace>
  <inkml:trace contextRef="#ctx0" brushRef="#br0" timeOffset="436615.4293">17513 16270 364,'0'0'172,"0"0"-150,0 0-19,0 0 8,0 0 10,0 0-21,135-12-10,-113 12-22,0 0-17,0 0-19,-1 4-91,-4-4-34</inkml:trace>
  <inkml:trace contextRef="#ctx0" brushRef="#br0" timeOffset="437057.1126">17835 16262 255,'0'0'133,"0"0"-91,0 0 9,0 0 30,0 0-18,0 0-29,16 0-9,-8 0-12,1 0 4,2 0 0,3 0-10,3 0-6,3-4-1,-4 4-8,-5 0 4,-6 0 2,-5-4 0,0 4 2,0 0 3,0 0 11,2 0 2,7-2-7,4-1 4,1-2 10,3 1-5,4-1-6,-4 2-1,6-3-7,0 3 1,7-2-1,-8-1 14,-4 5-7,-4 1-2,-12 0-5,-2 0-4,0 0 0,0 0-4,0 0 2,0 0 2,0 0 6,0 0-6,7 0-6,0 0-4,3 0 10,0 0 1,-6 0-1,-2 0-4,0 0-27,-2 0-55,0 1-9,0 5-45,-7 2-119</inkml:trace>
  <inkml:trace contextRef="#ctx0" brushRef="#br0" timeOffset="437239.1378">18247 16252 729,'0'0'116,"0"0"-113,0 0 27,0 0 8,0 0-38,0 0-100,-25-3-29,16 3 2,-3 1-203</inkml:trace>
  <inkml:trace contextRef="#ctx0" brushRef="#br0" timeOffset="438821.6295">11733 13108 129,'0'0'129,"0"0"-93,0 0-3,0 0 76,0 0-37,0 0-49,45-14 1,-36 10-10,-2 3 4,-7-1-5,0 2-9,0 0 5,0 0 20,0 0-8,0 0-13,0 0-1,0 0 4,4 0 6,0 0-6,0 0-6,2 0-4,-2 3-1,3 13 0,1 11 8,4 11 14,-1 3 14,1 10 1,-2 5-23,-5 6-14,-5 7-5,0 4-35,0 5-43,-5 1-67,-5-9-55</inkml:trace>
  <inkml:trace contextRef="#ctx0" brushRef="#br0" timeOffset="439444.7376">12021 15276 61,'0'0'113,"0"0"-64,0 0-8,0 0 86,0 0 20,0 0-42,-7-6-83,7 2-10,0 4-1,0 0 0,0 0-8,0 0-3,0 0 0,0 0-1,0 0-12,2 10-33,3 4-17,2 4-70,-3 2-58</inkml:trace>
  <inkml:trace contextRef="#ctx0" brushRef="#br0" timeOffset="439646.6254">12066 15761 181,'0'0'70,"0"0"-29,0 0 20,0 0-35,0 0-26,0 0 0,8 90-2,-1-76-32,-2 8-127</inkml:trace>
  <inkml:trace contextRef="#ctx0" brushRef="#br0" timeOffset="439841.2057">12076 16133 161,'0'0'213,"0"0"-189,0 0-18,0 0-2,0 104 22,-2-75 8,0 0-29,2 1-5,0 1-17,0 0 7,0-7-3,0-4 2,4-1-10,10 0-54,-1 3-47,-1 4-72</inkml:trace>
  <inkml:trace contextRef="#ctx0" brushRef="#br0" timeOffset="439985.1182">12126 16683 153,'0'0'102,"0"0"-65,0 0-35,0 0 15,0 0 67,0 111-7,0-85-58,0-9-5,4 2-14,7-9-13,3-2-92,-1-4-69</inkml:trace>
  <inkml:trace contextRef="#ctx0" brushRef="#br0" timeOffset="440741.411">12423 16547 78,'0'0'44,"0"0"-44,0 0 0,0 0 19,0 0 147,0 0-71,0-30-76,0 30-19,0 0 2,0 0 18,0 0 7,-5 0 2,-2 0 8,-2 0 1,-2 0-25,-3 10-13,4 3-21,1 1-37,4-7-11,5-2 0,0-5 13,5 0 56,19 0 28,3 0 1,8-9 14,4-1 16,1 3 10,-4 2-30,-1 1-16,-10 4-12,-1 0-10,1 0 1,-4 0-2,4 0-3,-3 4-70,-1 1-53,-4-5-16</inkml:trace>
  <inkml:trace contextRef="#ctx0" brushRef="#br0" timeOffset="441019.0535">12583 16540 357,'0'0'33,"0"0"-33,0 0 0,129-11 38,-82 7-3,-6 4-31,-2 0-4,-5 0-5,-1 0 5,5 0-21,4 0-114</inkml:trace>
  <inkml:trace contextRef="#ctx0" brushRef="#br0" timeOffset="441214.4815">13345 16525 396,'0'0'124,"0"0"-93,0 0-23,0 0 13,0 0-4,0 0-17,87-22-1,-58 22 1,0 0-1,0 0-5,-4 0-25,-6 0-8,1 0-60,1 0-148</inkml:trace>
  <inkml:trace contextRef="#ctx0" brushRef="#br0" timeOffset="441376.7486">13811 16485 343,'0'0'144,"0"0"-91,0 0-48,0 0 24,0 0 11,0 0-40,83-49-34,-59 49-32,-1 0 21,-2 0 0,6 0-80</inkml:trace>
  <inkml:trace contextRef="#ctx0" brushRef="#br0" timeOffset="441544.5074">14128 16450 250,'0'0'115,"0"0"-85,0 0-19,0 0 51,0 0-6,0 0-34,42-5-22,-38 5-30,3 0 10,0 0-7,4 0-80,0 0-130</inkml:trace>
  <inkml:trace contextRef="#ctx0" brushRef="#br0" timeOffset="441715.386">14308 16477 237,'0'0'131,"0"0"-53,0 0 32,0 0-27,0 0-47,0 0-36,71-22-8,-55 16-14,-5 6-1,-4 0 0,-5 0-91,-2 0-102</inkml:trace>
  <inkml:trace contextRef="#ctx0" brushRef="#br0" timeOffset="442339.0035">14165 16084 273,'0'0'117,"0"0"-80,0 0-37,0 0-4,0 0-44,0 0-10,0-9 35,0 9 23,0 0 7,0 0-7,0 0-1,0 0-44,0 0-123</inkml:trace>
  <inkml:trace contextRef="#ctx0" brushRef="#br0" timeOffset="442511.8965">14165 16084 124,'-42'84'0</inkml:trace>
  <inkml:trace contextRef="#ctx0" brushRef="#br0" timeOffset="442795.2704">14103 16160 390,'0'0'109,"0"0"-88,0 0-3,0 0 43,0 0 11,0 0-65,-2-44-7,2 44-36,0 0 24,0 0 2,0 0 10,0 0 22,0 0 25,0 0 16,0 0 2,0 0-11,0 0-18,20 0-35,24-10-1,25-9-62,25 2-99,13-1-59,-7 0-209</inkml:trace>
  <inkml:trace contextRef="#ctx0" brushRef="#br0" timeOffset="443577.1777">14808 16087 150,'0'0'156,"0"0"-126,0 0-28,0 0 4,0 0 58,0 0-40,11-7-11,-5 5 12,-1-1 16,-1 3-5,0 0-16,1-5 1,-5 5 7,3 0 0,-3 0-16,2 0-11,-2 0 1,1 0-1,2 0 6,-3 0-1,0 5 14,0 7 18,0 7-14,0 3-15,0 0-9,0 0-1,0 2-22,0-6-14,0-6-34,0-6 24,0-3 30,2-3 17,2 0 26,3 0 18,2-5 8,-2-7-6,-2 6 1,-1 2-47,-4 4-4,2 0-41,-2-4 13,0 4-10,0-4-22,2 4 3,-2-4 34,0 2 11,0 2-7,0 0-38,0 0-158</inkml:trace>
  <inkml:trace contextRef="#ctx0" brushRef="#br0" timeOffset="443928.1224">14903 16182 379,'0'0'127,"0"0"-127,0 0-6,0 0 6,0 0 14,0 0-10,0 0-4,-2 0 2,2 0 16,0 0 2,0-3 1,-3-4 10,3-5-7,0-3 6,-2-2 0,-4-1 2,-3 2-9,0 6-15,-5 1-5,-6 9 0,-7 0-3,-10 0-41,-7 5-64,3 7-140</inkml:trace>
  <inkml:trace contextRef="#ctx0" brushRef="#br0" timeOffset="444763.4117">14239 16112 42,'0'0'124,"0"0"-70,0 0-26,0 0 23,0 0 20,0 0-2,0-6-26,0 6 3,0 0 21,0-4 11,0 4-25,0 0-27,0 0-22,0 0 0,0 0 3,0 0 3,0 8-1,0 2-7,0 3-2,0-4-39,0 1-33,0 3-81,0 1-111</inkml:trace>
  <inkml:trace contextRef="#ctx0" brushRef="#br0" timeOffset="445248.1537">14190 16244 452,'0'0'84,"0"0"-81,0 0-3,0 0 1,0 0-1,0 0-42,-2-9 17,2 9 25,0 0 3,0 0 22,0 0 21,0-3 15,0 1 9,0-5-10,0-4-23,0-1-1,0-2 5,0-4-16,8-5-2,9 2-15,-4-1 0,5 4-8,-1 0-59,1 0-152,-1 4-298</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08:17:55.958"/>
    </inkml:context>
    <inkml:brush xml:id="br0">
      <inkml:brushProperty name="width" value="0.05292" units="cm"/>
      <inkml:brushProperty name="height" value="0.05292" units="cm"/>
      <inkml:brushProperty name="color" value="#FF0000"/>
    </inkml:brush>
  </inkml:definitions>
  <inkml:trace contextRef="#ctx0" brushRef="#br0">13447 11747 143,'0'0'111,"0"0"-63,0 0-18,0 0 32,0 0 17,0 0-28,0 0-34,0 0-13,23-53 2,-20 49-2,2 0 0,0 0-4,0 1-7,4 0-34,-1-2-7,2 1 6,-4-4 19,1 1-16,-5 2 17,-2 2 19,0 3 3,0 0 45,0-2 15,0 0-8,0-2-3,0 1-17,0-4-7,0 5 8,2-1 4,-2-3-26,1 1-11,5-1-6,-1-2 4,1 1 2,-1 0 1,-5 1 3,0-2 10,0 0 18,0-2-13,0 0 3,0 0-5,-7 0-7,-5 4-8,2 2 3,-1 0-5,-1 4 1,-3 0-1,-1 0-2,-4 0 1,0 0 2,-5 2 0,3 10-1,-2 2 0,2 2 6,1 3 3,4 2 4,3-1 0,3 0-7,5-2 1,4 2-6,2 2 1,0 0 5,0 5 5,0-1-10,8 0 4,3 0-4,5-6 0,-1-2 0,8-6-2,8-7 0,7-5 2,2 0 8,0-5-1,-4-11-6,-10-1 2,-4 4-4,-8-3 2,-5 0 2,-2-2-2,-3-9 1,-4-5 7,0-4 13,0-4-8,-11 2-6,-3 2 1,4 8-9,-2 5-1,1 12-1,-7 8-29,-3 3-96,-4 3-107,11 11-293</inkml:trace>
  <inkml:trace contextRef="#ctx0" brushRef="#br0" timeOffset="1657.7753">16950 15034 139,'0'0'79,"0"0"-53,0 0-4,0 0 23,0 0-3,0 0-21,0-7-10,0 7 27,-3-2 35,3-3 0,-2-2-7,-2 2-31,4-8-4,-5 3 1,1-2-1,1 1 0,0-1-18,2 3-1,-1-2-2,-5 4-4,3-3-6,-3 6 2,-4-4-1,-2 8-1,-5 0-6,-5 0 6,-4 0 0,-1 0 1,4 3 0,-3 6 7,-2 5 1,-5-2 8,1 6 5,-6 7-7,4-4-6,4 7-2,6 2 1,10 0-8,5 3 0,10-2-1,0 1 4,0-1-3,22-4 3,6 0-3,1-8 6,0-2 0,-5-5-2,1-7-2,-1-2 5,3-3 4,2 0 10,0-3-7,-2-14 1,-5-3 1,1-5 6,-4-2 1,-1-5-6,-2-2 1,-9-3-3,-5 5-3,-2 4-10,-2 2-2,-18 6-4,-1 6-2,0 4-31,0 10-59,-1 0-104,7 0-190</inkml:trace>
  <inkml:trace contextRef="#ctx0" brushRef="#br0" timeOffset="5399.696">16618 13355 76,'0'0'131,"0"0"-76,0 0-40,0 0 33,0 0 29,0 0 1,-9 5-16,5-5-15,4 0-13,0 0-16,0 0-15,0 0-3,0 0 1,0 0 2,0 0 13,0 0 16,-1 0-6,1 0-7,-2 0-5,2-2 2,0 2-3,0 0 6,0 0 2,0 0-21,0 7-2,0 25 2,0 16 0,0 15 15,0 9-9,-9 2 6,0-2 8,7-5 3,2 0-2,0-11-4,0 0-10,0-6-4,0-1 9,0-1 5,0-1 15,0-1 0,-4 0-13,-6-5-1,-1-1-6,3-2-6,6-7-2,2-2-3,0-7 0,0-3 1,0-3-1,4-8 5,0 2-2,-2-6-4,-2 0 0,0 0 1,3 1 6,-3 0-3,0-1-3,2-2 1,-2-1-1,0-1 0,0 0 0,0 0-1,0 0-10,3 0-14,2 0 0,5-7-34,-1-7-84,-3 6-109,-4 2-121</inkml:trace>
  <inkml:trace contextRef="#ctx0" brushRef="#br0" timeOffset="6105.6932">16368 14289 24,'0'0'62,"0"0"44,0 0 3,0 0-6,0 0 24,0 0-24,24 0-8,-14 4 7,0 7-7,3 1-41,3 5-36,-2 17-11,1 12-4,-2 12 7,-1 9 1,-2 11-6,-3-3 2,-1-9-3,-4-8 5,0-16 5,0-11-10,-1-8 5,5-11 0,-4-12-4,6 0 12,15-10 18,15-33-2,22-16-29,3-15-4,2-1-17,-15 9-56,-14 11-43,-9 8-223</inkml:trace>
  <inkml:trace contextRef="#ctx0" brushRef="#br0" timeOffset="6639.4521">16718 14006 384,'0'0'0,"0"0"-117,0 0-63</inkml:trace>
  <inkml:trace contextRef="#ctx0" brushRef="#br0" timeOffset="13216.4095">19957 11780 67,'0'0'33,"0"0"16,0 0 14,0 0 1,0 0 6,0 0-7,0 0-30,9-12-23,-3 11-9,-4-1 1,1-2-1,-1 1-1,-2-1-4,3 3 1,-1-4 2,-2 4 2,2 1 10,-2 0 24,0 0 5,2 0-16,-2 0 3,0 0-4,0 0-7,0 0-3,0 0-7,0 0-6,2 0-1,-2 0-1,2 0 0,-2 0 2,0 0 2,0 0 13,0 0 8,0 0 15,0 0 1,0 0-8,0 0-14,0 0-13,0 0-4,0 0-16,0 0-47,5 0-60,-1 0-2,3 4-11,-2-1-156</inkml:trace>
  <inkml:trace contextRef="#ctx0" brushRef="#br0" timeOffset="13741.3793">19997 11829 332,'0'0'104,"0"0"-34,0 0 7,0 0-19,0 0-51,0 0-7,22-15-58,-11 15-54,1 0-98</inkml:trace>
  <inkml:trace contextRef="#ctx0" brushRef="#br0" timeOffset="14512.6739">13461 11582 23,'0'0'0,"0"0"-4,0 0 2</inkml:trace>
  <inkml:trace contextRef="#ctx0" brushRef="#br0" timeOffset="15419.8525">13461 11582 36,'2'-50'50,"-2"50"7,0 0-9,0 0-22,0 0-13,0 0-2,0 0-7,-8 0-2,0 0 2,4 0 1,2 0 20,2 0 31,0 0 23,0 0-10,0 0-25,0 0-20,0 0-18,-2 0 1,-1 0-6,-3 0-1,-3 0 1,0 0-2,-6 0 2,-2 4 0,0 3 0,-4 2 4,7 1 0,-2-3 3,5 4 8,-5 1 3,1 2-4,-6 1 4,3 0-7,3 3 3,3-1-7,8 1-6,2 1 3,2 2-5,0 1 1,0 2 10,0 2 10,4-1-7,1 0-7,2-4 11,-1-2-5,3-1-3,3 0-4,-2 5 8,1-2-7,5 1-2,-3 0-3,6-3-2,1-5 1,6-5-3,5-5 4,8-4 6,0 0 9,1 0-12,-3 0-2,-8 0-2,-3-4 0,-2-7 0,-3-4 4,-4-5-3,-2-8 3,-3-2 0,-4-5-3,0 0 16,-6 1-8,0 6-1,-2 1-3,0 4-2,0 3 7,0-1 0,0 3 4,0 2 2,0 0-6,0 3-2,0-2 1,0 5-1,0 3-1,0-4 1,0 1-7,-6-3-1,-4 4 0,-1 1-1,-4 0 0,-1 4 0,-4 0 0,3 2 0,-1 0 0,7-2 2,0 2-2,-1-1 4,3-2-4,3 3 1,-2 2-2,5 0 1,2 0 0,-5 0-4,-5 0-6,-7 10 0,-7 8 4,5-4 2,1 0 1,7-3 3,3 0-7,0 3 3,-1 0-7,4-1-9,-1 0-4,5-3-18,2 5-8,0 2-8,0 5-38,0 1-126,0-7-229</inkml:trace>
  <inkml:trace contextRef="#ctx0" brushRef="#br0" timeOffset="17768.2829">19919 11739 312,'0'0'38,"0"0"-28,0 0-1,0 0 63,0 0 7,0 0-37,0 0-24,-85-59-9,85 58-3,0 1 17,0 0 1,0 0 1,0 0 5,0 0 4,0-3-9,0 3-6,0 0-5,0 0-5,0 0-9,0 0-6,2 0-9,5 13 10,-1 8 5,2 4 4,-2 3-3,-4 2 0,1 2 0,-3 3 3,0 3 4,0 5-5,0-1 1,0 0 4,0-1-5,0-2 4,0 2 6,-5-5 4,5 0-3,0-2 3,0 0-11,0-4 10,0 0 0,2 0-9,7 0 4,0 0 1,0-2-5,-3-2 1,1-1 2,-2-3 2,-3 0-2,-2-2 6,3 0-3,-3 2-1,0-1-4,0 2-2,0 3 1,0-2-3,0 0-3,0 0 10,2-6 2,0-2-5,0-2 2,1 0 0,-3 0 5,0 1-4,0 0-4,0 4-7,0-2 3,0 1-2,-3 3-1,1-3 1,2 2-1,0 0 3,0-2-4,0 5 2,0 0-1,-4 3 0,-1 0 0,-4 3 0,0-4 1,0-1 3,0-6-4,3-3 0,6-7 1,-3-5 2,3-3-1,0 0-2,-2 0 0,2 0-9,0 0-6,0 0 5,0 0 2,0 0-6,0 0 5,0 0-6,0 0-22,0-3-49,0-16-152,0-5-147</inkml:trace>
  <inkml:trace contextRef="#ctx0" brushRef="#br0" timeOffset="18569.9609">20115 11743 161,'0'0'19,"0"0"43,0 0 11,0 0-11,0 0-13,0 0-28,-2-59-1,-7 55 5,0 0-5,2 0 3,5 3 1,-5-6 24,-1 3-7,-6 3-20,-11 1-18,-1 0 3,-6 5 3,-4 17 10,3 2-7,0 6 18,2 1-15,4 0-3,10 0-2,5-1 5,12 4-11,0-1 10,6-1 4,23-3-3,8-7-4,3-8 0,-3-10 0,1-4 8,-4 0-4,-3-9 8,-5-10 5,-1-3-12,-9 0 9,-5-4 7,-9 0-5,-2-2 5,0-4-10,-9-1-2,-11 4-12,-5 2-8,-4 8-4,-7 1 3,-5 4-5,-9 12-28,0 2-51,-6 3-97,7 15-74</inkml:trace>
  <inkml:trace contextRef="#ctx0" brushRef="#br0" timeOffset="19223.0184">19953 11744 392,'0'0'0,"0"0"-30,0 0 30,0 0 26,0 0-11,0 0-15,-83-23-3,68 41-48,-2-4-194</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13793" units="1/cm"/>
        </inkml:channelProperties>
      </inkml:inkSource>
      <inkml:timestamp xml:id="ts0" timeString="2021-03-09T08:09:21.416"/>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1" timeString="2021-03-09T08:12:32.297"/>
    </inkml:context>
  </inkml:definitions>
  <inkml:trace contextRef="#ctx0" brushRef="#br0">7863 16148</inkml:trace>
  <inkml:trace contextRef="#ctx1" brushRef="#br0">8564 4961 74,'0'0'68,"0"0"-51,0 0-16,0 0 0,0 0 1,0 0-2,0 0-40,0 0 28,6-36 6</inkml:trace>
  <inkml:trace contextRef="#ctx1" brushRef="#br0" timeOffset="1154.0157">8570 4717 73,'0'0'83,"0"0"5,0 0 42,0 0-35,0 0-95,0 0-1,-4 0-15,4 0-7,-2 0 8,2 0 15,0 0 0,0 0 2,0 0 8,0 0 7,0 0-4,0 0-6,0 0 5,0 0-2,0 0-4,0 0-5,0 0-1,0 0-12,-2 0-28,2 0 19,0 0 9,0 0 11,0 0 1,0 0 3,0 0 15,0 0 10,0 0 0,0 0-4,0 0-3,0 0 0,0 0-8,0 0-5,0 0-1,0 0 2,0 0-5,0 0 14,0 0 16,0 0-2,0 0 4,0 0 8,0 0 0,0 0-12,0 0-10,0 0-12,0 0-4,0 0-6,0 0-2,0 0-3,0 0-1,-3 13 6,1-1 1,2 4-1,-4 1 1,4-1 6,0 2 3,0 4 4,0 2 4,0 0-6,0 1-3,0 1-4,0-3 1,0 0 2,4 4-3,-2-7 4,1-2-1,-3 0-6,0 1 5,2-2 1,-2 1 1,0 0 5,0 1-5,0-2 2,0 3-4,0 1 0,0-1 2,0-1-1,0 4-1,0-2-1,2 0 3,-2-5-5,2 0 1,-2-4 1,0-2-4,0-1 2,0 2 1,2-7 0,-2 1-3,0-5 0,0 0-1,0 0 4,0 0 4,0 0 5,0 0-2,0 0-4,0 0-4,0 0-2,0 0-2,0 0-25,-13-13-78,-5-6-130,0-4-214</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08:18:55.892"/>
    </inkml:context>
    <inkml:brush xml:id="br0">
      <inkml:brushProperty name="width" value="0.05292" units="cm"/>
      <inkml:brushProperty name="height" value="0.05292" units="cm"/>
      <inkml:brushProperty name="color" value="#FF0000"/>
    </inkml:brush>
  </inkml:definitions>
  <inkml:trace contextRef="#ctx0" brushRef="#br0">11198 4375 101,'0'0'313,"0"0"-293,0 0-18,0 0 17,0 0 60,0 0-30,0 0-21,0 0-4,-24-36 7,24 30-16,0 3-10,0 1 2,0-1 18,0 3 12,0 0 18,0 0-8,0 5-18,0 26-24,0 21 2,0 10 1,0 11 52,0-1-13,0-1-3,0-10 3,0-8-23,0-12-7,0-6-13,0-7-1,9-7 1,-5-9-3,-2-5-1,1-6 5,-3-1-5,0 0 2,0 0 0,0-3-2,2-14-16,2-6-23,4-10-92,0 1-150,1-1-279</inkml:trace>
  <inkml:trace contextRef="#ctx0" brushRef="#br0" timeOffset="471.3116">11136 4331 257,'0'0'102,"0"0"-89,0 0 43,0 0 30,0 0-20,0 0-19,-27-10 12,27 6 17,-2 3 10,2-6-7,0-1-20,0-2-15,7-2-12,22-3-21,12 0-11,10 1 2,-3 5-2,-6 8 5,-8 1-4,-8 0-1,-3 13-3,-7 8-35,1-1-8,-3 2-8,-5 0-65,-8 0-58,-1-2-98</inkml:trace>
  <inkml:trace contextRef="#ctx0" brushRef="#br0" timeOffset="869.6867">11218 4632 324,'0'0'42,"0"0"-36,0 0 55,0 0-25,0 0-31,0 0 2,0 0 39,0 0 3,0 0 3,0 0 10,0 0-10,0 0-5,0 0 11,0 0 0,0 0-11,5 0-12,19 0-7,16 0-11,16-4-1,4-4-11,-6 4-5,-12 4-8,-16 0-51,-11 0-79,-13 0-69,-2-3-191</inkml:trace>
  <inkml:trace contextRef="#ctx0" brushRef="#br0" timeOffset="1813.6283">12195 4480 12,'0'0'288,"0"0"-229,0 0-30,0 0 55,0 0-4,0 0-29,-3 0 1,3 0 11,0 0 28,0 0 5,-2 0-32,2 0-38,0 0-15,0 0-3,0 0-6,0 0 0,5 0 2,30 0 3,17-2 4,8-5-3,2 6-4,-8 1-3,-6 0 2,-7 0-6,-5 0-2,-12 0-15,-4 0-7,-13 0-22,-7 1-53,-9 9-76,-27 1-86</inkml:trace>
  <inkml:trace contextRef="#ctx0" brushRef="#br0" timeOffset="2407.3451">12277 4686 366,'0'0'66,"0"0"-66,0 0 40,0 0 37,0 0-46,0 0-17,-14 0 13,14 0 30,0 0-4,0 0-29,0 0-21,0 0-3,0 0-1,0 0-1,0 0-3,-2 0 5,2 0 10,0 0 1,-3 0-3,2 0-8,-1 0 2,0 0 6,2 0 8,0 0 4,-2 0 10,2 0 15,0 0-10,0 0-12,0 0 0,0 0-9,6 0-5,21 0-6,18 0-2,10 2 13,5 2-3,-2-4-11,-11 2 0,-13 0-16,-17-2-4,-7 0 5,-10 0 13,0 0 2,0 2 4,0-2 2,0 0 6,0 0 15,0 0 2,0 0 6,0 0-3,0 0-9,0 0-9,0 0-4,0 0-5,0 0-5,0 0 0,0 0-6,0 0-15,0 0-23,-10 0-1,6-4 14,-5 1-6,7-10-24,0-6-103,2-8-254</inkml:trace>
  <inkml:trace contextRef="#ctx0" brushRef="#br0" timeOffset="3757.3169">13131 4606 250,'0'0'142,"0"0"-92,0 0 6,0 0 7,0 0-16,0 0-18,-11 0-8,11 0 3,0 0-2,0 0-2,0 0 0,0 0 8,0 0 3,0 0 4,21 0 13,30 0 20,27 0-26,11-6-25,-1 2-16,-9 0 9,-22 4-2,-19 0-2,-19 0-2,-13 0 0,-4 0 4,-2 0 6,0 0 5,0 0 9,0 0 1,0 0-8,0 0-4,0 0-7,0 0-5,0 0-2,0 0 0,0 0-3,0 0-15,0 0-28,0 0-67,-4 1-98,-6 2-138</inkml:trace>
  <inkml:trace contextRef="#ctx0" brushRef="#br0" timeOffset="4589.0886">13999 4461 262,'0'0'179,"0"0"-86,0 0 5,0 0-15,0 0-19,0 0-15,-3-27-4,3 23-17,0-1-3,0 1-8,0-1-10,0 1 12,0-5-6,0-1 3,0 0-5,0-5-11,0 2 1,0 0 1,0-6-1,0 3-1,3 2 3,-1 0 2,0 6 6,-2 4 2,0 0-4,0 4 1,0 0-3,0 0-2,2 0 0,-2 0 0,0 0-2,0 0-1,0 0 2,0 0 8,0 0 1,0 0-1,0 0-10,2 8-2,3 20-7,1 15 1,0 4 6,4 7 6,-6-1 2,-1-3-1,-3-4 1,0-6 0,0-6 2,0-8-4,2-10-5,-2-7 4,2-6-2,-2-3 2,2 0 1,-2 0 2,0 0 0,0 0-1,4 0 0,6-6 2,-1-5-9,1-4-36,4-2-41,-1 2-38,3-5-96,-1-3-117</inkml:trace>
  <inkml:trace contextRef="#ctx0" brushRef="#br0" timeOffset="5196.9832">14333 4331 416,'0'0'58,"0"0"-36,0 0 1,0 0 25,0 0-12,0 0-8,77-47 12,-74 47 13,-3 0 10,0 0-11,0 0-28,-5 21-15,-19 9 15,-5 3 20,-5 6-15,-1 2-8,-1-4 7,2 3-6,2-5 5,4-9-16,10-6-5,6-8-5,1-5-1,8 2 1,-2-5 0,3-4-1,2 0-4,0 0-12,2 0-8,19-4-2,-4-10 1,-3 0 6,-8 1 8,-6 6 6,0-4 2,0 2-2,0 0 5,0 2 0,0-4 7,0 4-7,0 0 5,2 2-2,1 1-1,-1 2 3,0 2 16,-2-5-3,5 3-1,2 1 4,-1-3 4,7 1 1,5 3-5,9 0-4,2 0-3,8 22-2,7 7-2,-2 3-5,2-1 7,-3-4-3,-6-3-9,-10-4 0,-10-4 0,-10-6-9,-1 2-25,-4-2-24,0-6-31,-4-4-69,3-6-190</inkml:trace>
  <inkml:trace contextRef="#ctx0" brushRef="#br0" timeOffset="7401.7063">14863 4405 359,'0'0'50,"0"0"-46,0 0 23,0 0 27,0 0-41,0 0-5,0 0 54,0 0 24,0 0-3,0 0-20,0-7-28,0-2-20,16-3-5,3 2-2,8 0-6,2 2 0,6 1 9,5 7 2,-5 0-11,-4 0-2,-4 0 0,-7 12-4,-7 9-5,-6 9-7,-7 4 3,0 7 4,-25-4 9,-8 1 0,2-6 0,4-6 0,4-5 4,9-9 0,9-6-3,0-6 2,5 0 0,0 0 3,0 0 16,3-7 8,18-14 4,10-3-16,8-6-18,1-2-2,0 0 1,-3 0-9,0-1-5,-6 8 2,-8 0 9,-10 11 1,-7 2 3,-6 6 0,0 1 0,0-4-1,0 3 1,0 2 1,0 0 1,0 4 3,0 0 11,0 0-4,0 0 4,0 0-5,-23 4-11,-10 20 2,-9 10 3,0 7 8,10 0 13,10 1 12,8-4-13,10-6-4,4-3 8,0-5-6,12-5-4,10-2-4,7-5 3,2-8-3,6-2-4,6-2-3,1 0-3,-1-6-5,-7-11-22,-14-4-47,-6-7-62,-10-4-143</inkml:trace>
  <inkml:trace contextRef="#ctx0" brushRef="#br0" timeOffset="15943.119">7324 6319 174,'0'0'122,"0"0"-106,0 0 6,0 0 59,0 0-22,0 0-27,0 0 6,-5 0 21,5 0 25,0 0-22,0 0-19,0 0-2,0 0-20,0 0-12,0 0-3,0 0 5,10 0 1,27 0 11,15 0 19,6-3-28,2-1-2,-11 4 6,-11 0-17,-12 0-1,-10 0-19,-5 0-15,-7 0 12,-1 0-27,-3 0 6,0 2-19,0 6-11,-9 3-9,-11-6-37,-2 3-182</inkml:trace>
  <inkml:trace contextRef="#ctx0" brushRef="#br0" timeOffset="16401.3276">7279 6479 248,'0'0'200,"0"0"-187,0 0-9,0 0 42,0 0-6,0 0-38,-8 4-1,8-1-1,0-3 9,0 2 21,-2-2 9,2 0 1,0 0 6,0 0 0,0 0-10,0 0-15,0 0-4,0 0-1,2 0 7,18 0 8,11 0 7,11 0-16,10 0 0,8 0-7,0 0 4,3 0-16,-8 0-1,-13 0 0,-15 0-2,-14 0 1,-11 0-2,-2 0 0,0 0-13,0 0 10,0 0-2,0 0-15,0 0-40,-2 0 19,-2 0-68,2 0-75,2 0-189</inkml:trace>
  <inkml:trace contextRef="#ctx0" brushRef="#br0" timeOffset="17008.8211">7572 6174 437,'0'0'36,"0"0"-36,0 0 19,0 0 61,0 0-25,0 0-23,-22 0 1,22 0-10,0 0 6,-1 0 27,1 0-5,0 0-1,0 0-9,0 0-14,0 8-23,0 16-4,9 6 0,20 2 4,14 0 1,7-4-2,4-2-3,-7-1-7,-13-9 1,-12-7 3,-13-2-18,-7-5-6,-2-1 18,0-1 2,0 0 7,0 0 1,-11 2 3,-3 5 7,-1-2 14,3 12-9,-1 9 1,-9 14-9,-5 15-6,-8 6 7,-7-3 7,1-5-9,-1-9-3,-2-6 6,1-9-5,5-6 0,8-9-5,13-8 5,13-6-1,1 0-2,3 0 7,0 0 5,0-2-4,0-10-1,0 6-9,0-1-1,0 2-10,0 3-4,-4 0-10,-7 2-28,2-4-98,-4-2-153</inkml:trace>
  <inkml:trace contextRef="#ctx0" brushRef="#br0" timeOffset="20135.4439">9343 6396 280,'0'0'116,"0"0"-110,0 0 6,0 0 53,0 0-3,0 0-40,0 0 17,-4-22-2,8 13 3,1-2-13,4 2 5,4 0 6,3 3-3,11 0-21,4 1-11,5 0-1,-3 5 10,-6 0-3,-5 6 0,-6 16-9,-5 10-1,-4 5-3,-5 2 4,-2 6 0,0-1 1,-9 0 3,-2-3-4,1-6 2,7-9-2,-2-9-1,5-10 1,0-5 2,0-2-2,0 0 1,0 0 3,0 0 20,0 0 11,0-9 6,0-22-5,14-13-18,1-12-18,3 0-4,7 2-9,-1 7-12,5 14-3,-3 8-3,-3 14 26,-5 2 2,-5 9 1,1 0 0,1 10 2,0 21-1,1 6 1,-2 10 5,-7-3 2,-7 4-5,0-4 1,0-8-1,0-6 0,0-14 0,-3-6-2,-1-8-2,2-2-6,2 0-12,0-12 20,0-20 28,0-11-9,6-4-17,16 3-4,2 7 2,1 6-6,2 2 1,0 8 3,2 0-8,-2 5 5,-1 4-5,-8 4-2,-6 4 7,-8 4 0,-4 0 1,2 0 3,-2 16-16,0 11 17,0 5 22,0 1 14,-2 1 1,0-3-7,2-6-7,0-2-9,0-7-8,8 0-1,3-4 0,3-2 2,-1 2-7,6 0-1,5-6-28,10-6-60,5-3-161</inkml:trace>
  <inkml:trace contextRef="#ctx0" brushRef="#br0" timeOffset="20790.3232">10645 6488 542,'0'0'93,"0"0"-87,0 0 64,0 0 6,0 0-67,190-2 14,-70-1-5,19-4 8,8 2-12,-11-4 1,-29 4 1,-32 2-7,-28 3-9,-17 0 3,-13-1 3,-5 1-6,-11 0 1,-1 0 8,0 0-9,-4 0-18,-16 0-107,-9 0-147</inkml:trace>
  <inkml:trace contextRef="#ctx0" brushRef="#br0" timeOffset="21725.4259">10869 6232 353,'0'0'94,"0"0"-58,0 0-4,0 0 6,0 0-26,0 0-11,24-75 6,-24 63 8,0-3 4,-13 1-17,-10-1-2,-10 10-7,-13 5 0,-12 0 7,0 5 23,2 16-20,11 5 18,11 2 32,15 2-8,7 2-2,12-2-13,0-6-5,20-4-12,15-8 8,8-10 5,4-2-21,0 0 34,0-19-11,-4-10-14,-10-5-1,-7-7-6,-8-8 2,-7-4-3,-6 2-4,-5 3 1,0 9-3,0 11 1,-5 13-4,3 4-3,0 7-13,2 4 0,0 0-11,0-2-6,0-1 25,0 0 11,0-1 6,0-3 4,0 4 6,-3-1 13,-10 2-29,-1 0-5,6 1-14,1 1 9,5-3-6,2 3 16,0-2 6,0 2 3,0 0-8,0 0 6,0 0 10,0 0 15,0 14-25,-2 19-7,-2 9 0,-3 4 31,4 0-1,1-2 5,0-2-5,2-2-9,0 1-10,0-2 1,11-7-7,13-4-2,10-10-3,13-7-26,7-11-88,2-12-99,-10-26-233</inkml:trace>
  <inkml:trace contextRef="#ctx0" brushRef="#br0" timeOffset="22319.2301">10903 5610 589,'0'0'104,"0"0"-70,0 0 57,0 0-18,0 0-73,133-24-8,-89 24 8,-6 27 18,-16 6-18,-18 8-1,-4-2-1,-4-2 1,-22-4 1,-5-1 1,0-6 3,3-1 10,7-11 9,12-7-6,7-7-4,2 0-1,0 0 19,25 0 15,16 0 8,3-9-34,4-1-9,-4 3-5,-3-2-6,-4 3-2,-6 1-15,-4 0-49,-13-5-68,-6-1-204</inkml:trace>
  <inkml:trace contextRef="#ctx0" brushRef="#br0" timeOffset="23314.7394">11485 5900 410,'0'0'71,"0"0"-65,0 0 28,121-14 30,-94 14-28,0 5-15,-9 17 10,-7 6-12,-4 2-10,-7 3 0,0-3-3,0-2 0,-16-3 6,1-4 0,1-4-6,5-6-4,3-7 2,6-2 7,0-2 12,0 0 28,0 0 12,0-6-18,17-12-18,8-8-27,6 0 0,0-4-1,0 1-17,-2 0 12,-6 0 5,-5 3 2,-5 0 0,-5 6 2,-4 2-2,-4 6 1,0 4 6,0 2 2,0 4-5,0-1 4,0 3-3,0 0 9,0 0-1,-4 0-3,-11 0-2,-12 7 9,-4 19-8,-2 8 4,6 3 14,9-3 2,9-5-13,9 1-12,0-3 3,0-5 0,27-6-3,15-5-2,10-8-3,8-3-5,-2 0-19,-4-26-92,-12-9-126,-13-4-278</inkml:trace>
  <inkml:trace contextRef="#ctx0" brushRef="#br0" timeOffset="25295.9225">11060 7313 491,'0'0'140,"0"0"-87,0 0 25,0 0-16,0 0-27,0 0-24,0 0-3,49-17 10,-49 3 5,0 2-12,0-5-3,0-3-8,-15 2 0,1 2-23,-1 4-4,-4 6 0,0 6 8,-12 0 13,-10 9 0,-1 16 6,-2 3 4,5-1 15,10 5 16,8-6-6,7-3 5,12 0-16,2-11-7,0 1-6,22-6-4,16-6 6,9-1 10,4 0 1,0-12-8,-9-4 3,-8-3 0,-8-6 1,-5-5-8,-5-5-4,-7-4-2,-9-5-2,0 2 0,-3 0-13,-15 5-9,5 9-2,1 6 7,8 6 12,0 2 3,4 2-11,0 3 11,0 2 2,0 2-3,0 2 5,0-1 6,0-1 8,0 5-8,0-1 8,0 1-1,0 0-6,0 0-3,0 0-4,0 0-3,0 0-3,0 18-5,0 14-1,-4 10 12,-3 12 9,-3 6 5,6 5 7,0-1 12,2-8-7,2-6-13,0-11-3,4-10-3,10-8-6,3-10 1,10-11-1,11 0 0,13-28 10,9-18-1,-1-19-10,-8-12-12,-9-10 9,-11 4-12,-10 8-22,-11 17-13,-6 20 11,-4 12 5,0 10-3,-12 6 3,-9 6-11,6 4 21,1 0 18,1 0 0,4 0-1,2 0-1,5 0 1,0 0 3,2 0 4,0 0 1,0 0 12,0 0 27,0 0-4,0 0-9,0 0-8,0 2-2,0 16-5,-2 12-8,-5 12 2,1 9 42,-5 2 2,6 1 6,1-1-19,4-9-6,0-3-16,0-8-14,6-3 1,10-7 3,1-2-5,6-9-15,5-8-38,12-4-65,10-14-60,0-23-130</inkml:trace>
  <inkml:trace contextRef="#ctx0" brushRef="#br0" timeOffset="25536.4401">11352 7092 656,'0'0'125,"0"0"-82,0 0 70,0 0-52,0 0-52,143-22-9,-92 18-14,-4-2-96,-11-4-149</inkml:trace>
  <inkml:trace contextRef="#ctx0" brushRef="#br0" timeOffset="25940.5682">11673 6742 524,'0'0'131,"0"0"-89,0 0 62,0 0 5,0 0-61,0 0-44,110 15 5,-83 19 5,-11 0-4,-9 1-10,-7-3 0,0-4-1,-4-4 1,-15-8 0,-6-6 3,6-4 7,7-4 21,8-2 26,4 0-12,0 0-1,10 0-1,30-8-15,18-6-28,11-1-4,5 4-21,-3-3-46,-4-2-82,-14-1-219</inkml:trace>
  <inkml:trace contextRef="#ctx0" brushRef="#br0" timeOffset="27604.9843">13011 6249 566,'0'0'145,"0"0"-133,0 0 36,0 0 10,130-13-14,-75 11-28,-2 2-16,-13 0-16,-9 0-22,-10 15-48,-15 6-45,-6 1-66,-11 6-192</inkml:trace>
  <inkml:trace contextRef="#ctx0" brushRef="#br0" timeOffset="27774.9129">13075 6575 217,'0'0'413,"0"0"-334,0 0-28,0 0 13,0 0 10,125-32-46,-69 20-22,4 1-6,-4 4-2,-5 2-56,-9 5-34,-14 0-49,-6 0-160</inkml:trace>
  <inkml:trace contextRef="#ctx0" brushRef="#br0" timeOffset="28286.9383">14192 6266 483,'0'0'173,"0"0"-147,0 0-1,0 0 52,0 0-25,0 0-44,-4 0-8,39 0 45,15 0-2,8 0-18,-1-2-1,-3-1-18,-14 0-3,-8 1-2,-11 2-2,-5 0-6,-3 0-33,-1 0-72,3 0-83,1 0-175</inkml:trace>
  <inkml:trace contextRef="#ctx0" brushRef="#br0" timeOffset="29050.4971">14957 6029 387,'0'0'62,"0"0"-45,0 0 61,0 0 31,0 0-38,0 0-32,24-9-15,-17 41 3,-3 12 33,3 5 15,-4 4-39,-1-2-25,2-4-1,-4-2-4,1-9-2,-1-9-1,0-6-1,0-11-2,0-6 1,0-4 1,3 0 6,6 0 6,7-18 12,11-19-11,11-13-14,-1-12-1,4-4-7,-1 2-6,-5 4-3,-3 10 10,-9 11 3,-7 13-6,-6 10 5,-8 11 3,-2 3 0,0 2 0,0 0-5,0 0-1,0 0-1,0 0-2,0 0 3,0 0 1,-2 0 6,-14 14 0,-3 7 0,-4 6 1,0 3 1,3 4 2,1 0-1,3 2 2,0 0 2,-2-4-3,0-2-1,3-2 0,4-7 0,4-10-3,7-2 1,0-6 2,0-1-1,0-2 5,11 0 3,7 0 1,-2 0 2,-3 0 4,-4-3-4,4 1-8,6-1 9,0 3-5,1 0 6,-1 0-2,-7 0-13,5 10-2,0 9 1,1 1-1,1-1 2,4 0-8,0-3-41,6-7-63,0-9-138,2 0-265</inkml:trace>
  <inkml:trace contextRef="#ctx0" brushRef="#br0" timeOffset="29621.0273">15630 6092 594,'0'0'88,"0"0"-41,0 0 35,0 0-30,0 0-41,127-54-10,-92 55 4,-5 26-5,-8 8 2,-11 6-3,-11 3 1,0-1 0,-18-6 0,-13-3 2,-5-8-1,3-6 3,6-8-4,8-3-4,11-9-7,6 0 11,2-9 36,0-25-14,27-10-22,15-2-9,5 3 3,0 6 6,-2 5 1,-12 6-1,-8 8 0,-8 4 0,-10 5 9,-5 6 6,1 3 16,-3 0-5,0 0-5,0 0-7,0 0-2,0 0-12,0 10-3,0 12 3,-14 5 26,3 2 3,2-1-9,4-2-9,5-4-3,0-4-4,8 0-4,23-4-7,9-5-50,7-4-50,1-5-78,0-8-220</inkml:trace>
  <inkml:trace contextRef="#ctx0" brushRef="#br0" timeOffset="33407.9827">7406 8603 326,'0'0'180,"0"0"-105,0 0-41,0 0 52,0 0-12,0 0-28,0 0-19,25-14 13,31 5 31,16-1-34,14 2-14,5 4-22,-6 4-2,-15 0-16,-17 2-113,-29 16-100,-24 7-138</inkml:trace>
  <inkml:trace contextRef="#ctx0" brushRef="#br0" timeOffset="33850.6449">7406 9041 387,'0'0'314,"0"0"-248,0 0-56,0 0 67,0 0 18,0 0-95,112-16-3,-52 4 2,2 1 2,1 1-1,-3 1 7,-13 4-7,-11-4-4,-18 5 1,-11-6 3,-7-4 0,0-6 1,0-12 1,-3-6 2,-8-8-1,0-6-1,0 2-2,1-1 1,8 9-1,2 8 7,0 13 5,0 9 20,0 9 10,0 3-3,-2 0-26,-2 0-13,-2 22-8,6 14 7,0 13 1,4 7 0,20 4 1,8 5-1,-12-4 2,-3-6-2,-17-2 0,0-11 0,-7-8 2,-17-6-2,-2-5-1,5-5-13,10-12-112,11-6-171</inkml:trace>
  <inkml:trace contextRef="#ctx0" brushRef="#br0" timeOffset="35086.9288">9632 9073 527,'0'0'40,"0"0"-30,0 0 61,0 0 3,16-106-17,1 78-27,3 0-12,0-2-5,-2 0-2,-9 0-10,-9 3-1,0 3 0,-13 7-16,-32 11-24,-14 6-1,-12 2 41,-6 22 2,12 8 2,11 3 18,18 2 6,19 1-3,15 0-14,2-3-1,17-6 12,16-7-9,3-11-2,-2-11-11,2 0 33,-3-16-8,5-21-2,-3-13-11,-1-14-4,-12-12-7,-8-7-1,-7 8-15,-5 15 3,0 14 12,0 14 0,-2 9 0,0 9 0,2 4-1,-2 6 1,0 0 0,2 4-4,-2 0-16,0 0 6,0 0 4,0 0 3,0 0 5,0 0 1,0 0 1,0 0 6,0 0 8,0-3-7,0-4-4,0 0-3,3 4 0,-3 0 0,0 3 0,0 0 1,0 0 3,0 0 2,0 20-6,0 13 26,0 7 7,0 6 13,0 0-7,6 2-12,4 3-13,3-3-12,3 3-2,1 2-20,4-1-90,0-8-101,4-14-158</inkml:trace>
  <inkml:trace contextRef="#ctx0" brushRef="#br0" timeOffset="35472.1375">9877 8235 595,'0'0'115,"0"0"-60,0 0 20,118-70-21,-80 70-35,-5 0-19,-13 36-8,-13 15-1,-7 11-3,-7 0 12,-26-5 2,-3-8 2,2-11 0,10-10 5,11-12-2,6-8 10,7-6-1,0-2 38,13 0 45,34-8-48,16-8-51,3 4 0,-6 6-32,-12 6-88,-17 0-212</inkml:trace>
  <inkml:trace contextRef="#ctx0" brushRef="#br0" timeOffset="35981.861">10271 8676 830,'0'0'75,"0"0"-52,0 0 39,0 0-40,0 0-15,125-68-14,-83 68 5,-7 7-4,-7 16 4,-15 7-11,-13 7 4,0 5-2,-29 0 8,-8-3-1,0 0-25,8-9-4,14-9 3,6-9 10,7-10 10,2-2 10,0-2 28,24-25-3,12-16-21,8-8 0,4-5 0,-6-1-4,-5 11-4,-10 13 4,-6 6 6,-11 9-1,-3 6 3,-5 4 28,-2 6 11,0 2-3,0 0-26,-13 0-5,-18 16-6,-2 16 3,-2 5 9,9 3-8,11-5 4,15 2-8,0 1-1,36-7 4,17 2-2,11-8-8,4-10-29,-2-9-66,-5-6-149,-15-9-333</inkml:trace>
  <inkml:trace contextRef="#ctx0" brushRef="#br0" timeOffset="36625.6169">9030 9474 536,'0'0'86,"0"0"-77,0 0 75,0 0 60,0 0-126,216-35-2,-67 32 12,40 2-14,30 1 2,8-3 0,-15-3-10,-45 3-2,-49-2 2,-48 5-5,-42 0-1,-18 0-2,-10 0-34,-16 10-75,-31 10 26,-13 3-199</inkml:trace>
  <inkml:trace contextRef="#ctx0" brushRef="#br0" timeOffset="37661.3375">9515 10235 575,'0'0'62,"0"0"-25,0 0 60,0 0-14,0 0-68,0 0-12,63-95-1,-63 75-2,0 1 0,0 7-4,-16 3-3,-6 5-5,-7 4 12,-8 0 6,-4 13 14,-1 13 24,-1 3-15,5 5 3,7 0-4,14-6-20,11-3-4,6-8-2,14-2-4,23-11 6,16-4-8,2 0 4,0-24-17,1-10 10,-6-11 1,-11-4 5,-6-10-1,-13-3 2,-10-1 1,-8 8-1,-2 10 0,0 17-7,0 14 7,0 9-2,0 2-5,-6 2-34,-3 1-37,-3 0-12,1-3 56,3-1 34,1 0 2,2-1 21,5-2 34,0 2-10,0 0-7,0 3-13,0-2-1,0 3-5,0 1-10,0 0-9,0 0-2,0 0-1,0 0-2,0 7-6,0 22 9,0 10 19,0 16 13,0 3 3,0 2-1,-4 0-3,-6-6-24,7-4-1,3-10-5,0-10 3,0-11-4,20-12-4,11-7-8,9 0 8,12-24-3,-2-13-4,1-11 6,-8-7 4,-10-1-1,-9 2-13,-5 4 2,-6 2-4,-7 10-7,-3 3 20,-3 5-3,0 7-6,0 2 7,0 5 6,0 9 0,-3 0 0,1 7 0,2-2 0,0 2 6,-2 0 7,0 0 3,0 0-2,-2 0-2,-9 2-11,-6 22 3,-5 15 16,-1 7 5,8 4 1,8-1 2,9 0-3,0-5-5,7-9-6,17-3-9,10-11-2,5-7-3,1-6-41,-4-5-63,-4-3-124,-8 0-140</inkml:trace>
  <inkml:trace contextRef="#ctx0" brushRef="#br0" timeOffset="37878.2912">9972 9833 627,'0'0'192,"0"0"-137,0 0-7,0 0-9,118-54-21,-69 47-18,0 0-68,-3-1-117,-9-2-199</inkml:trace>
  <inkml:trace contextRef="#ctx0" brushRef="#br0" timeOffset="38140.8287">10200 9583 702,'0'0'135,"0"0"-120,0 0 26,0 0 7,0 0-30,118-22-18,-105 51-6,-13 5 4,0 3 2,0-4 2,-16-8 5,6-4 18,1-14 2,9-1-8,0-6 5,0 0 25,40-4-21,18-19-28,11 0-53,-1 2-23,-12-2-194</inkml:trace>
  <inkml:trace contextRef="#ctx0" brushRef="#br0" timeOffset="38502.8335">11176 9358 830,'0'0'86,"0"0"-83,134-44 19,-61 37-1,9 7-21,4 0-45,-8 0-42,-9 0-50,-17 0-83,-27 0-174</inkml:trace>
  <inkml:trace contextRef="#ctx0" brushRef="#br0" timeOffset="38734.138">11497 9208 733,'0'0'228,"0"0"-176,0 0 28,0 0-27,0 0-36,0 0-7,-13 78 20,9-40-4,-2 1-14,6-2-7,0 2-5,0-2-10,0 0-74,4-11-102,15-16-225</inkml:trace>
  <inkml:trace contextRef="#ctx0" brushRef="#br0" timeOffset="40105.1055">12946 8424 368,'0'0'137,"0"0"-57,0 0 41,0 0 6,0 0-25,0 0-57,31-82-45,-18 118 0,1 16 12,-1 6 30,-5 0-3,-6-3-6,-2 1-6,0-5-16,0-1-5,0-9-5,-2-12 2,2-8-2,0-10-1,0-8-18,0-3-4,8-12 22,15-30 10,6-18-9,-3-16-2,4-7-2,0-1-2,1 10-1,-2 11 4,-2 16 2,-7 14 0,-7 11 0,-3 11 4,-6 7-2,-2 4-1,-2 0-1,0 0-12,0 0-5,0 23-10,-20 12 19,-7 2 2,-1 2 5,8-7 1,6 0-1,5-4 1,2-7-1,5 0 1,-2-10-1,1-4 2,1-2 0,0 0-1,-7 2 0,-4 2 0,-5 5 4,-3-2 0,11 1-3,1-8-1,9-3 0,0-2 0,0 0 0,0 0 0,0 0 2,0 0 19,3 0 15,6 0-1,-4 0-6,-3 0-7,1 0-6,8 3-10,7 16-5,11 8-1,14 9 3,5 2 3,8 2-3,4 1-3,3-8-6,-1-8-91,-11-18-258</inkml:trace>
  <inkml:trace contextRef="#ctx0" brushRef="#br0" timeOffset="40496.9005">12800 9114 593,'0'0'238,"0"0"-217,0 0 55,0 0 62,0 0-79,0 0-55,100 4 4,-19-4-2,13 0-2,9 0-4,8 0-2,3 0-17,-12-7-20,-25 7-31,-29 0-57,-26 0-66,-15 8-61,-7 6-189</inkml:trace>
  <inkml:trace contextRef="#ctx0" brushRef="#br0" timeOffset="41103.1532">13158 9382 686,'0'0'127,"0"0"-16,0 0-4,0 0-52,0 0-55,0 0-3,29-22 2,-14 48 0,-1 4 0,-8 2 1,-6 3 0,0-3-1,0-4 0,0-5-2,-4-4-2,-2-7-26,4-6 0,-1-6-5,3 0 36,0-10 1,15-26 11,19-10-12,6-7-1,5 4 1,-4 7 1,0 7-1,-9 15-11,-11 10 10,-5 8-5,-7 2-11,1 0 17,-6 14 2,-2 12 12,-2 6-1,0 5-2,-6 0 1,-15-2-10,3-5 2,5-10-4,4-8 0,2-8-3,7-4 3,0 0 3,0-16-3,14-18-7,17-13-38,9-4 7,5 0-6,-1 10 9,-2 8 26,-8 15 9,-10 11 29,-10 5 20,-8 2-3,-3 2-20,-3 21-3,0 10 18,-3 2 6,-13 3-19,1-3-19,3-2-3,8-3-6,4 0-36,0-7-94,23-15-174</inkml:trace>
  <inkml:trace contextRef="#ctx0" brushRef="#br0" timeOffset="42152.947">14174 9029 458,'0'0'94,"0"0"-74,0 0 52,0 0 1,0 0-50,0 0-10,99-82 6,-59 67 6,-1 4 8,-3 5-15,-5 6-4,-8 0-7,-5 6-6,-11 24-1,-3 11-2,-4 3 2,0 2 3,-18-4-1,-4-4-1,-1-6 2,6-6-3,1-8 0,5-7-5,3-11-6,7 0 11,1 0 2,0-11 18,20-24-12,13-11-6,19-10-2,5-6-4,2 1-32,-1 4 5,-16 10 29,-15 18 2,-14 7 2,-13 13 27,0 6 8,0 3-12,-20 3-12,-11 26-2,-7 14 8,-7 3 4,2 5 12,10-5 3,9-4-10,13-7-5,11-3-17,0-8 0,29-2-2,14-8 7,3-6 1,3-8-12,-2 0-36,-2 0-76,-1-12-117,-7-14-394</inkml:trace>
  <inkml:trace contextRef="#ctx0" brushRef="#br0" timeOffset="42972.388">15721 8851 466,'0'0'241,"0"0"-109,0 0-28,0 0-7,0 0-24,137 0-41,-79 0-22,-10 0-10,-5 9 0,-17 8-64,-12 5-114,-14 4-161</inkml:trace>
  <inkml:trace contextRef="#ctx0" brushRef="#br0" timeOffset="43134.8132">15728 9191 703,'0'0'253,"0"0"-174,0 0 38,0 0-44,0 0-44,0 0-26,181-25-3,-93 19-11,9 0-46,3 2-81,-10-4-171,-13-3-303</inkml:trace>
  <inkml:trace contextRef="#ctx0" brushRef="#br0" timeOffset="43607.3235">17025 8765 611,'0'0'67,"0"0"-36,0 0 43,0 0 3,0 0-22,0 0-37,8-43-10,-49 72 10,-8 13 17,-7 14 30,7 4-15,11-2-15,14-1-9,19-10-15,5-7-6,25-9-3,29-11 1,15-13-3,8-7-3,2-9-9,-4-27 12,-8-8 5,-17-7-1,-12-5 16,-28 1 20,-10-3-6,-27 3-3,-26 11-15,-5 9-16,7 16-1,10 17-57,20 2-111,21 0-417</inkml:trace>
  <inkml:trace contextRef="#ctx0" brushRef="#br0" timeOffset="45153.7354">5182 11569 503,'0'0'141,"0"0"-88,0 0 42,0 0 12,0 0-31,0 0-30,-2-3 6,2 1 5,21 2-16,22 0-9,24 0-16,18 0-8,13 0-6,-7 0-2,-15 8-18,-18 10-63,-27 5-141,-28 2-174</inkml:trace>
  <inkml:trace contextRef="#ctx0" brushRef="#br0" timeOffset="45632.7924">5097 11947 814,'0'0'94,"0"0"-93,0 0 31,0 0 37,0 0-54,0 0-15,120-43 0,-77 43 4,3 0-2,8 0-1,2 0 0,2-3-1,2-3-1,1-4-45,-14 0-9,-7 0 29,-20-2 17,-9-1-21,-11-2-24,0-5-32,-11-6 60,-17-5 15,-7-5 10,-5-8 1,2-6 2,9 0 23,11 4 27,9 9 19,5 12 6,4 7-10,0 6-9,0 5-22,0 6 3,0 1-20,0 0-5,0 0-11,0 0-3,0 17-12,0 24 12,13 19 1,14 18 11,6 11-3,-2 1-4,-2-8-3,-6-14-1,-12-14-1,-5-12-8,-6-10 2,0-6-19,-33-12-78,-13-14-175</inkml:trace>
  <inkml:trace contextRef="#ctx0" brushRef="#br0" timeOffset="46495.0352">7638 11927 507,'0'0'111,"0"0"-90,0 0 32,0 0 20,0 0 39,113 37 2,15-25-64,45 0-31,30-3-6,9-5-5,-17 0-8,-39-1-34,-39-3-51,-39 0 0,-30 0 70,-24 0-5,-21 0-24,-3 0-30,-29 0-23,-19 0-164</inkml:trace>
  <inkml:trace contextRef="#ctx0" brushRef="#br0" timeOffset="47416.8033">8287 11310 553,'0'0'0,"0"0"-25,0 0 25,0 0 3,0 0-3,0 0-13,49-116 13,-49 104 7,-4 7 19,-32 5-1,-13 0-11,-13 20 3,-9 21 13,-2 13 32,9 5 23,10 4-3,19-6-22,22-11-34,13-8-12,4-9-6,34-9-5,11-11 4,7-9-5,2-7 8,-6-27-3,1-16-2,-6-16-5,-6-17 1,-3-9 5,-9 2 1,-4 9-4,-9 15-1,-7 19-2,-6 17 1,-3 16-2,0 9 1,0 5-2,0 0-5,0 0-8,0 7-1,0-4 4,3 3 3,-3-2 7,0-1 2,0 1 0,0-3 0,0 2-5,-4-1 2,-7 0 1,3 0 2,4-1 2,4-1-2,0 3 2,0-2-2,-2 8-4,-4 5 4,-3 8 8,-3 12 19,5 7 9,4 2 22,0 5 6,3 0-31,0 0-10,11 2-10,12-4-8,6-7-5,0-7-13,-4-11-42,-6 0-68,-8-1-103,-4-6-70</inkml:trace>
  <inkml:trace contextRef="#ctx0" brushRef="#br0" timeOffset="47831.3218">8694 10871 129,'0'0'732,"0"0"-626,0 0-41,0 0-23,0 0 0,0 0-42,97-85-10,-66 113 9,-6 14 1,-14 11-2,-11 0 1,-3 2 1,-28-8 0,0-6 0,0-10 1,10-12 0,11-9-1,8-10 15,2 0 9,5 0 22,36-14-9,13-4-37,15 2-5,2 9-2,0 7-47,-1-3-125,-8-1-288</inkml:trace>
  <inkml:trace contextRef="#ctx0" brushRef="#br0" timeOffset="48594.7776">9237 11333 639,'0'0'92,"0"0"-50,0 0 44,0 0-14,0 0-43,0 0-17,142-73 10,-99 73-15,-3 0 5,-9 21-11,-11 5-2,-9 9 0,-11 2-7,0 3 8,-21 5 1,-15-1 0,4-6 0,7-9-1,12-14-10,7-7 3,6-8 7,0 0 4,4-14 17,25-22-21,11-10 0,7-5-9,2 5-15,-4 5-21,-8 5 14,-11 5 9,-9 6 22,-15 2 4,-2 5 7,0 8 26,-9 3 1,-1 4-6,7 3 5,-1 0 2,-9 0-28,-7 22-2,0 8 28,6 7-2,6 2-23,8 3-7,12 3-5,22 1-9,5 0-48,3-2-86,1-10-143,-7-4-304</inkml:trace>
  <inkml:trace contextRef="#ctx0" brushRef="#br0" timeOffset="49246.8075">8628 12048 74,'0'0'189,"0"0"-31,0 0-33,0 0-48,0 0-15,0 0-8,71-2 12,21 2 6,47-9-19,32-5-24,13 2-14,-7 6 2,-32 6-4,-47 0-13,-40 12-34,-36 17-89,-22 0-87,-39 0-14</inkml:trace>
  <inkml:trace contextRef="#ctx0" brushRef="#br0" timeOffset="50320.4552">8530 12874 387,'0'0'160,"0"0"-160,0 0 0,11-127 28,-8 101 14,-3 5-35,0 4-4,0 7 27,-19 10 3,-16 0-24,-17 0 0,-8 24 16,-4 5 36,1 3-1,10-1 23,15-2-23,16-5-24,15-2-3,7 2-14,1-3-7,31-3-6,13-8-6,9-10-2,2 0-14,-6-19-5,-2-21 0,-8-17 15,-9-13 1,-5-10 5,-6 0 2,-13 7 1,-7 12-1,0 13-2,0 15 0,-4 15 0,4 11-1,-3 7-2,3 0-11,0 0-28,0 0-4,0 0 21,0 0 14,0 0 10,-7 0 1,-1 13 21,-3 11 4,-5 9 2,1 8-9,3 3 0,0 5 5,5 1 10,-1 2-7,3 0-15,5 0 0,0-4-4,19-7-5,15-10 0,3-4-2,6-12-15,3-4-10,2-11 2,-2 0 22,1 0 1,-9-18 0,-7-7 0,-2-4-1,-5-5-17,-1-10-17,-8-7-6,-6-11-41,-9-4-2,0-1-4,-2 9 10,-11 17-5,6 12 58,3 16 25,1 6 1,3 3 25,0 4 33,0 0-4,0 0-20,0 0-13,0 0-7,0 0 1,-6 9 3,-6 8 26,-1 14 9,-2 5 8,-1 7-17,5 8-13,4 1 6,7 3 3,0-2-21,5-5-10,19-8-4,3-7-2,0-9-4,-5-9-17,2-3-40,-1-12-70,4 0-131</inkml:trace>
  <inkml:trace contextRef="#ctx0" brushRef="#br0" timeOffset="50524.3133">8922 12537 576,'0'0'153,"0"0"-107,0 0 112,0 0-73,0 0-62,149 0-23,-81 0-39,1-7-118,-11-5-116</inkml:trace>
  <inkml:trace contextRef="#ctx0" brushRef="#br0" timeOffset="50800.4629">9198 12351 219,'0'0'240,"0"0"-194,0 0 32,0 0 34,0 0-34,0 0-29,116-14-31,-116 43-4,0 3-5,-7 2 10,-9-6 8,-3-1 9,7-11-3,6-8-15,6-8-6,0 0 53,43-10 24,20-15-78,8 4-11,1 0-1,-18 16-26,-11 2-90,-9 1-173</inkml:trace>
  <inkml:trace contextRef="#ctx0" brushRef="#br0" timeOffset="51318.0735">10471 11887 666,'0'0'169,"0"0"-129,0 0 63,0 0-63,191-24-34,-83 18-3,4 2-6,-14 2-16,-24 0-86,-34-4-144</inkml:trace>
  <inkml:trace contextRef="#ctx0" brushRef="#br0" timeOffset="51521.7337">10712 11668 964,'0'0'161,"0"0"-151,0 0 4,0 0 34,0 0-26,0 0-3,-11 139-9,11-83-10,0 11-28,15-6-101,6-13-334</inkml:trace>
  <inkml:trace contextRef="#ctx0" brushRef="#br0" timeOffset="52892.6516">12238 11400 293,'0'0'210,"0"0"-158,0 0 63,0 0 18,0 0-53,0 0-62,-12 56 41,-6-2 27,-2 5-34,4 0-4,10-5-26,6-6-9,0-11-11,4-10 0,18-9-2,8-9-15,-1-9-8,2 0-22,-5-19-23,-1-20-3,1-16-74,-1-5-7,-3 8 78,-3 16 58,-11 19 16,-2 17 84,-3 0-2,1 26-29,2 15 68,0 5-40,3-4-22,2-3-29,9-8-16,1-12-8,12-12 0,4-7-6,6-1-19,3-29-6,-3-15 19,-9-13 6,-13-12 5,-9-3 39,-12 6-15,0 10 2,-16 18 13,-13 6-12,-4 8-19,-1 2-13,7 7 0,10 8-1,8 5-15,9 3-30,0 0-52,0 1-163,7 13-36</inkml:trace>
  <inkml:trace contextRef="#ctx0" brushRef="#br0" timeOffset="53343.0335">12660 10957 635,'0'0'76,"0"0"-51,0 0 4,135-40-8,-100 40-18,-8 27-3,-16 15 0,-9 4-2,-2 3 2,-15-8 6,-14-4 17,-2-9 26,4-10 4,14-8-12,7-8-14,6-2-5,17 0 44,32-8-13,22-12-49,10 2-2,0 6-2,-4 6-12,-10 6-99,-8-2-170</inkml:trace>
  <inkml:trace contextRef="#ctx0" brushRef="#br0" timeOffset="54723.0245">13268 11444 491,'0'0'120,"0"0"-85,0 0 27,0 0-16,0 0-24,0 0-22,139-71 3,-83 71-3,-2 0 19,-10 13-5,-13 19 5,-15 10-19,-16 8 2,0 2-2,-26 1 1,-14-4-1,-5-6 2,5-11-1,9-10 1,15-10 1,9-9-2,7-3 4,0 0 52,27-23 13,15-12-63,12-7-6,3-6-1,4-5-2,-3-2-22,-2 6 0,-10 0-7,-8 13 7,-14 8 10,-15 7 14,-9 12 0,0 2 1,-21 5 15,-6 2-5,0 0-2,0 0 0,0 14-2,2 8 3,2 9 6,-4 6 22,0 11 27,4 4 0,4 3-26,7-3-15,12-6-2,0-10-11,31-5-5,27-13 5,21-8-11,10-10-2,-7 0-71,-10-20-72,-19-10-164</inkml:trace>
  <inkml:trace contextRef="#ctx0" brushRef="#br0" timeOffset="55564.2773">14903 11310 480,'0'0'173,"0"0"-55,0 0 20,0 0-22,0 0-15,0 0-73,151-23-24,-57 21 7,-7 2-7,-17 0-4,-20 8-84,-11 14-73,-15 2-67,-22 5-223</inkml:trace>
  <inkml:trace contextRef="#ctx0" brushRef="#br0" timeOffset="55728.2174">15008 11660 651,'0'0'183,"0"0"-72,0 0 43,0 0-111,150-36-25,-73 22-15,4-2-3,-1 4-2,-5 2-62,-2 4-72,-7-2-136,-8-4-274</inkml:trace>
  <inkml:trace contextRef="#ctx0" brushRef="#br0" timeOffset="56064.5633">16238 11105 658,'0'0'154,"0"0"-15,0 0-59,0 0-28,-120-27-30,57 71-1,1 11 4,9 11-7,15 2-9,16 2 3,20-3-8,2-9-2,31-12-2,22-18 0,17-16-4,5-12 4,-2-3-8,-5-34 8,-18-13 2,-18-13 9,-23-3 2,-9 3 10,-12 4 3,-31 11-5,-7 10-21,-11 8-3,6 12-30,6 14-43,20 4-121,22 0-405</inkml:trace>
  <inkml:trace contextRef="#ctx0" brushRef="#br0" timeOffset="57400.6545">19275 10489 417,'0'0'309,"0"0"-264,0 0-24,0 0 94,-96 149-21,71-98-17,10-2-41,15-7-19,0-6-4,8-4-7,24-9-5,1-9-1,6-7 0,-6-7-20,-2 0 9,2-12 2,-6-22-16,2-12 5,-2-7-12,-10 4 17,-1 15 8,-7 13 7,-6 16 38,1 5 0,0 0-11,3 2-19,4 18-3,3 4 12,8 4-6,4-2-11,6-6 5,3-6-5,1-8-3,-7-6-3,-9 0 6,-5-4 4,-8-23 10,0-12 4,-7-14 1,0-5 12,0 3-5,-2 6-4,-10 9-4,-2 12-5,7 6-9,2 10-4,0 6-10,1 6-46,-9 0-92,-8 0-259</inkml:trace>
  <inkml:trace contextRef="#ctx0" brushRef="#br0" timeOffset="57737.1456">19734 10066 519,'0'0'78,"0"0"-13,0 0-9,142-23 22,-103 36-32,-6 13-46,-15 2-2,-12 2 2,-6-4 10,0-6 9,0-8 21,0-3-3,0-8-3,0-1 6,0 0 23,0 0-3,5 0-15,29-5-16,13-9-29,21 1-25,4 5-74,1 4-103,-11 4-182</inkml:trace>
  <inkml:trace contextRef="#ctx0" brushRef="#br0" timeOffset="57993.8712">20523 10555 975,'0'0'140,"0"0"-98,0 0 1,113-21-43,-48 21-22,0 0-78,-4 0-109,-16 0-194</inkml:trace>
  <inkml:trace contextRef="#ctx0" brushRef="#br0" timeOffset="58148.8129">20578 10798 737,'0'0'306,"0"0"-236,0 0 22,0 0-29,0 0-63,166-22-4,-79 10-50,-6 0-84,-13-5-185</inkml:trace>
  <inkml:trace contextRef="#ctx0" brushRef="#br0" timeOffset="59476.6821">21988 10052 51,'0'0'454,"0"0"-405,0 0-33,18-113 24,-7 100 27,-5 5-15,-4 8 4,3 0-4,-1 0-33,0 26-11,2 12 63,-6 11-4,0 2-17,0 3-11,-12 0-11,1-4-14,5-3-9,3-9-4,3-6-1,0-12-7,11-11-16,12-9 18,8 0 4,9-26-1,2-20-3,3-14 3,-8-1 2,-3 4 0,-12 10 0,-7 8 0,-3 11 1,-5 10 0,-3 6 0,-4 5 0,0 7 5,0 0 2,0 0-4,0 0-4,0 0-1,0 0 1,0-3 3,0 3 5,0 0 0,0 0-8,0 0-3,0 0 3,0 0 0,0 0 1,0 0 1,2 0 0,-2 0 0,0 0 2,0 0-1,0 0 4,0 0 6,0 0-7,0 0-6,0 8 0,-19 20 0,-6 10 2,-4 2 1,-2 2-3,0-7 0,2-5 1,6-11 0,12-6-2,7-8 1,4-2-10,0-3-10,19 0 16,13 0 4,-3 0 3,-5-4 2,-13 0 1,-8 2 3,-3 2-4,0 0-3,0 0-2,0 0-2,0 0 2,0-2 4,2 2-3,-2-2 0,3 2-1,-3 0 4,2 0-3,5 0 5,14 0-1,20 7 11,21 13-5,19 1 2,0 1-11,-7 0-2,-12 0-49,-19 2-87,-23-5-162,-20 0-318</inkml:trace>
  <inkml:trace contextRef="#ctx0" brushRef="#br0" timeOffset="59794.7275">21963 10696 649,'0'0'288,"0"0"-207,0 0-44,0 0 7,162-44-43,-48 35-1,9 4-14,-7 3-37,-20 2-47,-25 0-122,-27 0-293</inkml:trace>
  <inkml:trace contextRef="#ctx0" brushRef="#br0" timeOffset="60369.0036">22255 10935 868,'0'0'92,"0"0"-47,0 0 15,0 0-18,127-63-34,-102 63-8,-1 16-2,-4 10 1,-4 6-5,-7 1 5,-9 1 0,0 0-1,0-5 1,-14 0-2,-1-7-20,-1-6 0,5-6 4,7-10 7,4 0 12,0-14 34,4-26-8,27-12-21,11-5-2,8 6-3,-1 6 0,-1 15 0,-3 10-1,-7 10 1,-5 8 11,-12 2 9,-6 2-10,-8 20-2,-2 4 3,-5 4-2,0-2 0,0-1-4,-15-4 2,5-5-3,4-8-1,0-3-3,6-7-16,0 0 1,0 0 15,0-17 0,18-15-7,16-12-12,11-3 6,8 2-9,-2 12 7,-13 19 15,-18 11 27,-11 3 7,-7 3-31,-2 20 12,0 7 1,0 6-4,0 0-11,-11 4-1,3-1-58,8-13-198</inkml:trace>
  <inkml:trace contextRef="#ctx0" brushRef="#br0" timeOffset="61208.9941">18960 9578 769,'0'0'26,"0"0"-26,0 0 1,0 0 24,0 0 45,0 0-20,15-104-30,-66 104-20,-25 0-4,-8 9 4,-7 14 3,8-2 5,16 1-8,16 0 2,16-3-1,12-4-1,14-3 0,9-2-7,0-6 4,7 1 3,6-5 24,-3 0 10,-8 9-8,-2 7-21,0 17-4,0 25 13,0 23 14,-9 25 7,-9 15-12,-11 22-7,-5 14 7,-1 2-6,4 2-10,8-13-1,12-14-6,8-11 6,3-11 6,0-4 2,3-1 4,17-11-9,7-14-5,10-13-2,11-23 1,12-14 2,15-18-5,22-14-21,15-16-17,13-33-67,6-16-171</inkml:trace>
  <inkml:trace contextRef="#ctx0" brushRef="#br0" timeOffset="62124.5949">23490 9479 700,'0'0'56,"0"0"-47,0 0 19,0 0 75,0 0-63,0 0-40,141-21-20,-61 20 5,4 1-24,-8-4 4,-13-1 35,-14 0 3,-18-2 7,-13 3 1,-12 0-5,-6 2 0,0 1-4,0-1-1,0 2-1,0-2 4,0 2 1,0 0-5,2 0 0,3 18 0,-2 19 33,-3 18 6,0 13-17,0 15 4,-12 16 0,-5 13-4,-4 11-18,6 1 9,1-1-6,12-3-1,2-1-3,0-10-1,11-10 1,-2-16 0,-9-16-2,0-13-1,0-10 8,-18-12 10,-4-7 5,-12-3-7,-16-2 1,-22-2-1,-26 4-9,-6 0-7,5-6-53,26-12-198,44-4-486</inkml:trace>
  <inkml:trace contextRef="#ctx0" brushRef="#br0" timeOffset="63997.9946">3858 14025 696,'0'0'166,"0"0"-157,0 0 87,0 0 64,0 0-89,0 0-50,0 0-21,121-63-15,-37 56 8,7 5-5,-2 2-34,-8 0-67,-21 9-99,-29 9-155</inkml:trace>
  <inkml:trace contextRef="#ctx0" brushRef="#br0" timeOffset="64402.9131">3811 14466 828,'0'0'219,"0"0"-212,0 0 36,0 0-22,133-16-21,-51 5-31,10 4-2,0-2-7,-7-5-12,-14-5 11,-11-7-1,-18-6 19,-22-13 11,-18-9 12,-2-11 0,-22-10 2,-8-2 12,3 5 7,9 11 22,5 15 19,8 11-2,5 12-10,-2 10-3,2 6-16,0 7-6,0 0-25,20 29-11,19 20 11,4 10 7,-5 12 5,-13 7-5,-19-1-7,-6 1 1,-2-3-1,-29-13 0,-9-4 0,-5-9 0,5-11-6,9-8-43,11-8-77,15-13-121,5-9-233</inkml:trace>
  <inkml:trace contextRef="#ctx0" brushRef="#br0" timeOffset="70634.509">6870 10793 424,'0'0'18,"0"0"85,0 0-31,0 0-2,0 0-20,0 0-14,0 0-24,10-90 1,-10 90 0,0 0-5,0 0-7,0 0-1,0 0 0,0 21-16,0 22 16,7 14 36,0 19 44,0 14-28,1 16-18,-1 17-11,3 9-5,-2 7-7,-1 6 7,-1-7 0,-2-6-10,0 0 2,-2-7 3,-1-8 0,4-6 10,-1-9-15,1-7 0,-1-9 1,-3-8 4,2-4 0,3-3-3,0-1 3,-1-4-7,3-4 10,-4-4-8,4-2-5,-4 1-1,1-3-2,-5-4 3,2-6-3,-2-7-1,2-6 1,-2-4 2,0-10-2,0-8 0,0-6-2,0-3-12,0 0-7,0-17-14,0-27-69,0-21-260</inkml:trace>
  <inkml:trace contextRef="#ctx0" brushRef="#br0" timeOffset="71370.2491">7146 10770 433,'0'0'48,"0"0"-48,0 0-11,0 0 11,0 0 0,127-12 41,-9 12-26,44 0-15,60 0-181</inkml:trace>
  <inkml:trace contextRef="#ctx0" brushRef="#br0" timeOffset="74035.1816">7210 10664 70,'0'0'392,"0"0"-323,0 0-62,0 0-1,0 0 27,0 0-2,0 0-26,121-4 4,-70-1 26,0 2-5,5 1-18,0 2-11,6 0 1,3 0 5,13 0 8,7 0 3,9-5 8,8 0 2,-1-6 3,3 4-14,-7-1-1,0-2-5,-2 2-1,4-5-8,-1 1 13,0-2 2,-3-1 8,5 0-7,1-1-8,-1 0-6,-6 2 1,-15 2-4,-17 4 4,-8 4 7,-8 0-1,3 2-8,9-5 1,11 2 3,13-4 0,17-3 7,10-1-12,4 3 0,-3 0 3,-10 4-4,-13 4-1,-8-1 1,-11 1-1,-7 2 1,3 0 1,3-3-2,16-1 1,10-6-1,1 0 1,-1 2-1,-8 2-1,-10 3 1,0 3 1,-4 0-1,-3 0 0,2 0-1,-1 3-3,-2-1-3,-1-2 5,2 0 2,-1 0 1,-1 0 0,-1 0 0,-1 0-1,1-7 1,0 6-1,-4-3 0,-4 4 1,-1-2-1,-6-1-1,5 1 1,1-1 0,4-3 0,7 0 3,6 1 6,-3 4-6,5 1 5,-9 0-8,-3 0-1,1 0 0,-1 6-9,5 0 5,0-2 4,3 1 1,3 0 0,2-3 0,0 0 2,8 0-2,2-2 0,2 0 1,-5 0-2,-10 0 1,-13 0-6,-3 0 4,-2 0 1,-1 0 0,4-4 1,6-3 1,7 2 4,8-2-4,8 2-1,-1 1-3,1 0 1,-6 2 0,-4 0 2,-2 2 0,5 0 0,2-3 0,7 2 0,1-5 2,9-1 6,2 2 3,5-2-2,2 4-4,-2-1-3,-10 4-1,-11 0-1,-13 0 1,-1 0 0,2 0-1,1 0-2,-1 0 2,-4 0 1,-1 0-1,-4 0 0,3 0-1,2 0 0,-5 0 1,-5 2 0,-10 0-6,-11-1-11,-7 1 0,-7 3 0,-7-3 10,-9 0 5,-3-2-5,-5 2-7,1 4-14,2-2-67,1 4-44,4 0 15,-4 0 3,5-2 11,-3 1 72,0-7 38,0 0 58,-4 0 43,2 0 1,-2 0-25,1 0-33,-3 0 22,0 0 18,0-5-8,0 3-27,0-3-7,0 5-12,0-1-10,0 1-2,0 0 1,0 0-8,0 0-8,3 0-3,2 10 3,2 24 1,-2 20 12,-3 12 0,-2 11-4,0 7 2,0 2-4,0 4 0,0 5-4,0 1-2,0 7 3,0-2 6,0-1 4,0 3-7,0-6 12,0 2-7,0-5-5,0-8 2,4-9 1,3-12-7,-3-7-3,-4-3-3,0-4 0,-8-7 0,-9-4 0,5-6 0,-2-4-1,3-6-17,-1-6-12,7-4-5,-1-4-11,4-1-16,0-9-61,-3 0-137,-1-9-395</inkml:trace>
  <inkml:trace contextRef="#ctx0" brushRef="#br0" timeOffset="75864.4837">7621 13435 328,'0'0'0,"0"0"2,0 0-2,0 0 54,0 0-6,0 0-40,0 0-7,-94 0 0,94 0 11,0 0 33,0 0 25,0 0 18,5 0-5,19 0-21,16 0-10,11 0-16,12 0-15,15 0-1,7 0-10,6-2 9,0 2 16,-4 0-10,3-3-12,1 3 1,9-5 0,14-2-6,9-4-1,14-4-1,21 0 2,10-7 9,2 0 7,-14-2-4,-23 6 10,-15 7-22,-9 6-6,3-2-2,0 2-1,10-5-3,12-4 3,6-4 1,14-3 1,8-3 2,0 4-2,-11-3 3,-22 11-1,-21 4-3,-13 3 0,-3 5-1,6 0 1,-3 0 0,3 0 0,1 0-1,3 0 0,10-7-2,5 0-10,4 0 2,-1-2 10,-5-3 1,-4 1 1,-5-1 1,-1-2 0,0 2-3,5 1 1,-4 5 0,2 0 0,-2 4 1,1-5-1,0 4 0,-3-3 0,-4-2 0,-3-1 1,-4 1-1,-3 3 2,1-4-2,6 6-2,3-4-1,-2 2-3,-9 1-2,-6 2 4,-12-1 4,-6 3 9,4 0 4,3 0-12,8 0 1,6 0-1,1 0 0,-2 0 2,-7-1-1,-12 1-2,-3 0 0,-1 0 1,3 0 2,5 6-3,3-1 0,-2-1 1,3 5-1,0-4 0,6 0-1,-3-3-2,2 0 0,-8-2 3,0 0 3,1 0-3,-3 0-1,-9 0 0,-18 0 1,-15 0 0,-7 0 0,0 0 0,4-4-1,5-1 1,0 3-4,8-1 1,2 3-17,13 0-27,3 0 4,1 0 20,-11 0 0,-18 0 15,-14 0 8,-9 0 17,-4 0 8,0 0 7,0 0 7,0 0-9,0 0-15,0 0-15,0 0-1,0 0 1,0 0 0,0 0 0,0 0-2,0 0 0,0 0 2,0 0 1,0-2-1,2 2 1,-2-2 2,0 2 5,0-5 5,0 0 2,0-5-9,-2-9-6,-36-9 0,-49-7-52,-58-18-124,-69-9-204</inkml:trace>
  <inkml:trace contextRef="#ctx0" brushRef="#br0" timeOffset="79018.8101">17908 13439 566,'0'0'106,"0"0"-67,0 0-35,0 0-4,0 0 14,0 0-11,0 0-2,24-67 7,-21 66 39,-3-1 15,2 2 13,-2 0-9,0 0-26,0 18-25,-2 16-3,-16 10 50,-6 6-13,3-1-34,6-4-6,6-7-3,9-3 0,0-9-6,5-8 0,21-12-14,8-6-3,-1 0-2,5-20-1,-2-17 0,-7-5-20,-5-4 27,-6 10 13,-8 10 0,-2 12 25,-4 11 32,0 3-30,6 0-17,4 0-7,10 12 2,0 2 1,-2-1-3,1-1 1,-5-5-4,-5-4 0,1-3 0,-6 0 3,1-28-1,-1-5-1,-2-13 2,-4-9 24,-2-1-1,0 0-6,-11 12 9,-1 14-9,2 9-17,2 14 0,6 3-3,0 4-1,0 0-21,-9 0-36,-7 11-44,-2 15-42,5-1-146,15-10-293</inkml:trace>
  <inkml:trace contextRef="#ctx0" brushRef="#br0" timeOffset="79282.7337">18790 13302 1001,'0'0'134,"0"0"-103,0 0 41,0 0-21,0 0-51,152 3 0,-86-3-27,-14 7-39,-18 2-66,-20 3-157,-14 1-289</inkml:trace>
  <inkml:trace contextRef="#ctx0" brushRef="#br0" timeOffset="79440.1843">18717 13585 828,'0'0'191,"0"0"-130,0 0 37,0 0-29,0 0-53,190-31-12,-108 16-4,8-1-39,-6 1-40,-10 4-80,-16-3-189</inkml:trace>
  <inkml:trace contextRef="#ctx0" brushRef="#br0" timeOffset="80608.4234">20021 13333 357,'0'0'231,"0"0"-164,0 0-45,0 0 12,0 0-6,118-125 5,-93 96-9,-7-5 14,-7-3 14,-8-1-21,-3 2-22,0 4-5,-25 10-4,-11 13 0,-7 9 0,-10 14 3,-9 30 36,0 17 30,5 8-4,15-2-22,23-5-17,19-13-12,0-9-7,44-13-3,5-10 0,4-15-4,-6-2-34,-13 0-7,-3-19-7,-4-16 5,-3-15-8,1-13-20,-1-2 51,-6 12 7,-9 19 13,-2 22 62,-7 10 13,0 2-33,0 0 10,0 11-8,0 12-3,0 3 3,-5 0-14,5-6-10,0 1-14,2-8-6,20-1-9,8-3-25,1-6-20,-1-1-28,0-2-74,-3 0-71,0-26-107</inkml:trace>
  <inkml:trace contextRef="#ctx0" brushRef="#br0" timeOffset="82032.864">20531 12930 269,'0'0'303,"0"0"-243,0 0 8,0 0 34,0 0 6,0 0-45,3-68-55,-3 110 18,2 13 52,-2 6-33,0 1-25,0-6-8,0-5-12,0-8 0,0-12 0,0-10-18,-2-12-26,-1-7-8,2-2 35,1-19 17,0-23 6,4-21-1,23-10 9,11 1 10,7 12-5,5 16-6,-2 15 9,-11 15-10,-3 14-1,-12 0 2,-7 26-9,-3 10 8,-10 5 7,-2 1 1,0-2-3,0-10-2,0-6-11,0-12 0,18-9-4,18-3 7,8-3-7,12-26-10,2-14-2,-4-6 5,-1-9 2,-8-3-9,-6 1-3,-12 7-10,-12 15 17,-15 13 9,0 11-1,-33 11-2,-15 3 4,-8 6 6,-3 22 10,8 6-2,11 2 6,13-4-5,17-1-8,10-9-5,0-4-2,10-4 0,17-10-4,4-4-1,3 0-15,1-17 0,1-12 8,-4-10-8,-4-1 0,-8 2 6,-1 10 9,-11 9 5,-1 12 5,-3 7 16,1 7-18,-5 32 6,0 17 14,0 15 2,-8 10-7,-6 6-17,-9 0 1,-4-3-2,-6-13-9,-5-13-15,-1-15 3,-2-17 0,5-11 16,6-15 5,9 0 1,12-31 5,9-22 3,9-22 1,36-14-3,17-1-6,9 7 6,8 15-7,0 17-1,-2 8-4,-11 10-12,-19 10-5,-23 13-11,-16 6-13,-8 4 24,0 0-7,-12 0 17,-5 0 11,1 0 0,9 2 0,4-2 1,3 0 4,0 0 19,0 0-4,0 0 0,0 0 10,0 0 8,0 0-20,0 2-5,0 13-2,0 7 11,0 2 6,0-1-10,0 2-9,0-6-5,-1-1-3,1-6-8,0-3-29,0-6-15,8-3-33,13 0 26,8-26 27,13-11-9,7-1 23,-6 7 18,-4 16 27,-12 8 35,-11 7 4,-3 7-18,-4 12-10,-2 8-8,-3-5-9,1-4-12,1-4-4,6-9-5,3-5 0,10 0-11,6-4-5,6-25-3,8-12 0,9-15 5,2-9 14,9-12 0,-9 1 2,-12 12-2,-15 15-2,-22 19 2,-7 14-2,-1 11 1,-26 3-7,-2 2-7,5 0-14,9 0-4,6 0 14,6 0 19,3 0 2,0 0 4,0-3 10,0 1 10,0 0 7,0 0-2,0 2 2,0 0-12,0 0 0,0 12-17,0 24 1,0 15 6,0 7 8,0 6-8,-7 4-11,-1 4 0,1 4-70,1-8-126,6-13-331</inkml:trace>
  <inkml:trace contextRef="#ctx0" brushRef="#br0" timeOffset="82648.7534">22543 12700 501,'0'0'124,"0"0"-96,0 0 25,13-109 16,-13 102 16,0 6-10,0 1-35,0 0-1,-8 0 16,-29 18-4,-16 14-1,-5 3-9,5 6-5,12-7-19,16-2-16,10-8 0,11-5-1,4-9-3,0-6-18,4-4 0,17 0 5,8-4-20,2-25-27,10-11-15,4-5 21,2 2 36,0 9-7,-9 14 26,-9 12 2,-4 8 59,-6 0 3,-1 4 2,-2 14-18,-3-2-20,-2 0-14,-4-4-12,-2-2-1,-4-6-13,2-2-17,0-2-7,7 0 8,11-11 19,8-14-9,4-1 17,-2 7 3,-4 12 35,-7 7-9,0 0-7,0 14 0,-6 14-8,-8 7-9,-6 4-2,0-7-1,0-8-1,-9-10-10,2-12 12,1-2 0,1-12 13,5-24 16,0-16-19,21-12-6,28-4-2,1 12-2,-5 17-34,-11 23-44,-16 16-143,-18 0-423</inkml:trace>
  <inkml:trace contextRef="#ctx0" brushRef="#br0" timeOffset="83510.3543">21820 13629 472,'0'0'107,"0"0"-44,0 0 25,0 0 3,0 0-18,0 0-46,-71-36-21,53 65-3,-13 19 47,-1 12 12,1 10-14,4 10 4,10 2-20,5 3-12,8-1-6,1-6-8,3-3-1,-6-12-5,-7-9 0,-7-9-8,-9-11-42,-4-8-54,2-16-84,6-10-228</inkml:trace>
  <inkml:trace contextRef="#ctx0" brushRef="#br0" timeOffset="83810.2347">21367 14087 819,'0'0'78,"0"0"-66,0 0 40,191-54-20,-100 54-17,-5 0-10,-3 0-5,-14 17-1,-22 4-2,-18 1-3,-18 0-15,-11-3 0,0 1 16,-5-6 5,-12-3 2,-3-7 10,-3-4 33,6 0 10,5 0 6,12-20-2,0-12-12,31-12-32,24-6-15,20 3-5,5 14-33,-11 17-69,-18 16-164,-19 0-553</inkml:trace>
  <inkml:trace contextRef="#ctx0" brushRef="#br0" timeOffset="84478.3817">22207 14239 880,'0'0'70,"0"0"-67,0 0 19,169-106-3,-102 74-18,-7-7 0,-15 3-1,-11 0 0,-15 4-2,-19 6-1,0 10 3,-9 6-7,-22 10-2,-8 0 8,-3 3 1,-5 24 20,5 4 28,6 4 30,14-4-33,20-3-20,2-2-13,24-5-12,26-4 4,12-9-4,7-8-3,6 0-14,3-11-7,-2-10 1,-4-7 12,-12-7 4,-9-1 7,-9 2 0,-10 2 1,-9 5 0,-13 4 6,-8 3-5,-2 2 2,0 4-4,0 5-2,-12 9-4,-15 0-3,-9 0 3,-7 19 2,1 11 4,5 0 5,4-2 7,14 2 2,10-5-3,9-1-5,0-2 2,0-3-6,20-7-1,7-3-1,8-7-6,8-2 0,3-4-4,0-20-18,-7-7-10,-7-1 25,-10 5-3,-5 6-1,-9 11 17,-8 10 16,0 0-7,0 4-6,0 23 28,-21 10 22,-5 7-7,-6 2-5,5 1-9,1 1-22,11-1-7,3 6-2,12-9-1,0 2-60,0-11-120,9-17-252</inkml:trace>
  <inkml:trace contextRef="#ctx0" brushRef="#br0" timeOffset="85280.3363">23285 13756 678,'0'0'99,"0"0"-23,0 0-5,0 0-21,0 0-38,0 0-3,56 52 21,-56-9 42,0-2-24,-3 1-18,-8-8-11,3-5-8,6-11-8,2-7-2,0-3-1,0-5-10,17-3 1,14 0-4,10-22-4,5-11-8,-1-8 16,-7-8 0,-10 5-2,-9 6-7,-6 16 18,-7 13 8,-3 6-3,-3 3 11,0 0-4,0 0-4,0 17-2,0 15 11,0 3 17,-3 3-6,3-6-8,0-5-6,0-9-11,22-4-1,12-6 4,2-8-5,4 0-1,5-10-5,3-22-5,6-14-9,0-9 0,-5-8 4,-11 0 1,-14 3 1,-11 6-5,-8 11 5,-5 18 0,0 13 10,-15 7-4,-12 5 1,-7 5 6,1 27 8,3 7 6,10 6 12,12-1-11,6-5-2,2-6-7,0-8-3,13-4 2,4-8 1,3-8-6,3-5-3,4 0-20,3-10-14,4-20-27,4-10-36,1-9-66,-6 11 16,-4 8 45,-11 12 105,-3 18 99,-6 0 16,0 4-47,0 20 46,-1 1-11,-1-6-10,0-2-46,-5-3-12,5-4-23,2-3-6,8 2-6,10-6-33,12 0-55,1-3-97,-1 0-217</inkml:trace>
  <inkml:trace contextRef="#ctx0" brushRef="#br0" timeOffset="85902.3498">24449 13638 646,'0'0'60,"0"0"-26,0 0 57,0 0-58,0 0 18,0 0 13,-79 97-29,68-65-7,1-3-10,2-7-12,4-6-3,2-8-1,2-2-1,0-6-1,0 0 1,0 0 10,21-23 9,14-18-17,2-3-3,4 0-6,-8 11-17,-9 13 9,-10 17 0,-10 3 14,-2 0 6,1 7 3,-1 14 31,-2-2-6,0 10-21,0-1-13,0 2-37,0-8-187,2-6-393</inkml:trace>
  <inkml:trace contextRef="#ctx0" brushRef="#br0" timeOffset="86449.7484">24702 13641 848,'0'0'115,"0"0"-88,0 0 28,0 0-22,0 0-33,0 0-9,-73-10 9,49 42 18,7-4-7,13 2 3,4-4-13,0-3-1,10-2-10,9-7-59,6-3-46,4-9-13,1-2-7,4-13-38,-2-18 43,-3-13 100,-2-4 30,-5-1 24,-7 13 82,-3 12 16,-6 15 56,-3 6-19,-3 3-74,2 0-55,2 17-27,0 10 10,1 8 24,1 0-28,-3-1-2,6-1-7,-3-9-25,2-8-19,-4-8-51,0-7-1,-1-1 48,0-3 43,2-27 1,7-10 3,-1-10 1,2 1 11,-4 12 1,0 14-4,-8 18 65,2 5-12,-1 10-44,-2 27-17,0 24 71,0 10-4,-17 10 11,-19 1-42,-8-6-29,-10-3-7,-15-8-43,-12-9-116,-8-15-262</inkml:trace>
  <inkml:trace contextRef="#ctx0" brushRef="#br0" timeOffset="87434.2096">19366 15875 624,'0'0'141,"0"0"-6,0 0 8,0 0-30,0 0-66,0 0-33,122-24 0,-39 12-7,3 2-7,-5 2-2,-18 8-61,-21 0-82,-27 16-188,-15 16-224</inkml:trace>
  <inkml:trace contextRef="#ctx0" brushRef="#br0" timeOffset="87591.7567">19475 16295 730,'0'0'163,"0"0"-40,0 0 28,0 0-87,0 0-57,125-33-1,-61 23-6,10 7-16,5 3-67,1 0-168,-11 0-318</inkml:trace>
  <inkml:trace contextRef="#ctx0" brushRef="#br0" timeOffset="88400.1134">20763 16038 798,'0'0'193,"0"0"-147,0 0-43,0 0 68,0 0-32,-2 134 20,7-54-20,10 2-26,2-1-4,-2-11 2,1-12-4,-3-14-3,-7-19-2,-3-13 1,2-12-2,-5 0 6,8-19 21,5-39 32,16-44-56,12-32-1,7-32-1,6-16-2,0 9-7,-8 11-29,-8 33 17,-12 32 15,-11 27 2,-11 22 2,-4 8 3,0 14-3,0 3-4,0 14 4,0 0-3,0 7 1,0 2-1,0 0-22,0 0-1,0 0-8,0 0 9,0 0 10,0 0 15,0 0-3,0 0 1,0 0 2,0 0 0,0 0 1,0 0 1,0 0-1,-8 0 0,-3 0-1,-3-3 3,-5 1-3,2 2-3,1 0-3,1 0 2,1 0 0,5 0 4,3 0 0,4 0 1,2 0 2,0 0 14,46-2 4,39-11 1,48-1-11,52-8-3,30-2-7,19 0-1,-16 0-2,-33-3 1,-47 15-5,-49-3-2,-42 10-4,-34 2-26,-13 3-13,-26 0-72,-29 18-104,-8 6-57</inkml:trace>
  <inkml:trace contextRef="#ctx0" brushRef="#br0" timeOffset="89218.2061">21791 15462 174,'0'0'453,"0"0"-386,0 0-17,0 0 44,0 0-35,0 0-4,58-84-22,-58 84-11,2 0-10,0 12-6,0 20 22,-2 8 23,0 6-13,-2 8-8,-17 4-5,-6 2-12,5-2-6,3-3-2,7-15-3,6-11 1,4-14-2,0-9-1,0-6 0,22 0 7,13-18 8,11-22-12,7-10-2,-1-13-1,1-2-19,-9 1 6,-8 7 2,-7 13 11,-11 16 3,-7 10-1,-6 4 1,-3 7-3,-2 7 9,0 0-8,0-6 0,0 6 1,0 0-2,0 0-1,0 0-1,0 0-2,0 0 0,0 13 4,-12-3 5,-3 6-3,-3 9-1,-7 1 8,-6 13-5,2-2 0,-2 3 2,4-1-5,5-7-1,4-6 1,10-11 0,3-7 0,5-8-1,0 0 4,0 0 6,2 0 5,11-12-5,1 1-7,-3 8 4,-9-3 7,-2 6-8,0-3 2,0 3-1,1 0 1,5 0-2,-4 0-2,0 0-1,-2 0 8,5 0-1,2 0-9,15 9-1,12 17 0,12 0 0,10 6 0,2 0-2,-4-6-16,-10-2-62,-15-4-48,-23-9-187,-6-8-278</inkml:trace>
  <inkml:trace contextRef="#ctx0" brushRef="#br0" timeOffset="89550.395">21613 16168 610,'0'0'138,"0"0"-51,0 0 49,0 0 25,0 0-91,0 0-31,87-58-37,8 35 1,24 2-3,8-1-5,-16 4-24,-19 5-10,-34 12-48,-34 1-38,-24 0-165,-4 22-224</inkml:trace>
  <inkml:trace contextRef="#ctx0" brushRef="#br0" timeOffset="90170.9521">21806 16375 741,'0'0'128,"0"0"-10,39-105-9,-23 87-44,-3 15-32,-7 3-15,1 0-14,2 21-3,-4 16-1,-1 7 10,-4 2-3,0 6 2,0-6-6,-6-1 1,-6-14-4,1-9 0,4-8 0,3-9-6,4-2 5,0-3 1,0-14 13,15-21 1,19-23-14,8-19 0,7 2-1,0 9-5,-7 16-10,-10 24 15,-14 16 1,-10 10 0,0 4-3,-3 28 3,1 16 5,-6 3 12,0 7-4,0-6 0,-14-2-4,1-9-7,2-15 0,1-3-2,4-11 0,2-8 0,1-4 0,3 0 9,0-30 6,23-20-15,17-20-11,11-7 3,10 1-22,-6 14 3,-13 22 27,-15 22 1,-14 13 8,-9 5 11,-4 5-13,0 31-1,-6 16 6,-25 10 21,-2 3 12,6-7-9,12-5-28,15-18-5,17-12-3,38-14-20,31-9-48,9-26-78,3-28-304</inkml:trace>
  <inkml:trace contextRef="#ctx0" brushRef="#br0" timeOffset="102464.4827">10531 13587 243,'0'0'108,"0"0"-27,0 0-10,0 0 0,0 0-24,0 0-34,0 0-9,0 0-3,-23-18-1,23 15 6,0-2 23,0-1 18,0-2-22,-2-5 10,-4 1-15,2-5 7,2 0-4,2-2-3,0 0-2,0 6 0,0 3 3,0 4-8,4 3-5,-2 3 13,-2 0-9,1 0-4,-1 7-7,0 25 0,0 16 48,0 13 8,0 4-11,0 2-19,-1-3-16,-5-6-5,2-6-4,4-8-2,0-10-13,0-9-19,0-8-38,6-7-45,14-10-70,6 0-58</inkml:trace>
  <inkml:trace contextRef="#ctx0" brushRef="#br0" timeOffset="102764.2281">10730 13597 369,'0'0'125,"0"0"-84,0 0 6,0 0 22,0 0 12,0 0-28,32-72-26,-32 72 4,2 0 4,-2 0-11,2 0-7,-2 4-5,0 21 15,0 13 27,0 6 9,0 7-21,0 4-31,0-1 0,0 1-6,0-2-2,0 0-3,0-6-31,0-6-38,0-10-49,0-6-94,0-19-58</inkml:trace>
  <inkml:trace contextRef="#ctx0" brushRef="#br0" timeOffset="103056.6666">10307 13982 406,'0'0'274,"0"0"-144,0 0-80,0 0 30,0 0 22,0 0-21,-18-60-48,18 60-22,0 2-10,16 18 2,4 11 18,2-2-8,2 0-8,1-1 10,2-10-9,1-6 5,8-7 1,2-5 4,9 0 2,16-20-5,10-23-5,11-18-8,7-2-22,-7 5-56,-20 12-150,-24 20-283</inkml:trace>
  <inkml:trace contextRef="#ctx0" brushRef="#br0" timeOffset="105456.5601">6259 14904 456,'0'0'63,"0"0"-42,0 0 61,0 0 3,15-106-39,-6 88-3,-2 0 18,-3 8 12,-1 0-13,-3 8-29,0 2-12,-22 0-16,-19 14-3,-15 16 0,-6 11 1,6-1 5,16-4-6,18-1 4,15-9-3,7 3-1,9-5 2,31-2-1,16 2-1,10-2 9,-3 4-7,-13 6-2,-11-1-5,-21 1 5,-11 0-5,-7-2 2,-7 6-7,-31-4 5,-13 0 3,-9-3-15,-1-6-26,8-12 14,17-10 19,15-1 10,9-6 9,12-23 10,0-6-3,31-5-16,19 6 0,8 6 1,2 10 0,6 4-1,4 6 1,6-2-2,-8 2 1,-7-5-2,-17 8-1,-13-9 0,-15 5-1,-12-5 3,-4 2-5,0 3-1,-4-10-1,-16 7 4,-5-2 4,1 6 1,2 3 18,1 5 11,0 0-7,-4 27-3,2 12 8,8 2-12,12 4-12,3-5-4,14-8 0,19-6-8,7-10 1,-2-11-3,-11-5 5,-9 0 5,-9-25 8,-9-20-3,0-4-3,0-6 10,-13 11 25,-10 12-4,5 11-8,5 6-9,4 7-2,7 8-5,2 0-2,0 0-7,0 0-2,15 0-13,19 0 15,17 0 0,16 0 5,-1-12-5,4-6-6,-7-7-27,-15-10-10,-7-14 4,-17-4 2,-15-10 5,-9 7 16,-3 8 15,-23 6-3,-5 7 4,4 8 8,5 9 2,11 8 5,6 4 6,3 6 10,2 0-13,0 0-18,0 0-7,0 16 7,5 6 19,-1 12-1,-4 20 5,0 13-8,0 9 17,0 0-11,-2-5-6,2-4-4,0-5-7,6 1-4,15-9-36,0-8-83,2-14-168,-1-20-348</inkml:trace>
  <inkml:trace contextRef="#ctx0" brushRef="#br0" timeOffset="105845.821">7206 14712 646,'0'0'98,"0"0"-46,0 0 52,0 0-44,0 0-52,0 0 28,58 122 19,-58-69-5,0-11-13,2-4-18,1-2-17,-1-14 1,0-10 3,-2-2-6,0-10-9,4 0 9,6-16 1,9-24-1,10-12-6,5-8-3,1 6 7,-4 8 2,-13 19 0,-5 12 0,-5 15 0,-2 0 10,1 5-3,1 23 10,0 4 12,-6 3-8,2-2-3,1 1-12,5-2-6,9-1-16,3-10-91,2-6-262</inkml:trace>
  <inkml:trace contextRef="#ctx0" brushRef="#br0" timeOffset="106186.0861">7118 15276 693,'0'0'153,"0"0"-109,0 0 126,0 0-37,0 0-115,209-86-18,-74 46-6,-1 5-12,-15 7-4,-30 7-62,-29 12-97,-27 9-64,-29 0-178</inkml:trace>
  <inkml:trace contextRef="#ctx0" brushRef="#br0" timeOffset="106365.9865">7293 15426 920,'0'0'142,"0"0"-58,0 0 28,0 0-47,0 0-58,138-75-7,-39 40-5,3-5-47,-9 0-51,-12 4-139,-19-1-238</inkml:trace>
  <inkml:trace contextRef="#ctx0" brushRef="#br0" timeOffset="108564.3416">7901 15968 529,'0'0'98,"0"0"-19,0 0 48,0 0-47,0 0-40,25-113-27,9 95-7,6-3-3,7 7 9,3 2-4,5 3 2,-2 9-7,-9 0-3,-13 18 0,-13 16-4,-13 2-2,-5 8 6,-5-2 0,-26 6 0,-10-7 0,4-7 0,6-10 0,13-10 0,10-10 3,8-4 0,0 0 15,19-22 29,19-14-37,9-4-8,2-9 6,-4 8-7,-12 4-1,-10 4 9,-8 7-9,-1 6-2,-6-3-1,1 7-4,-3 0 7,-3 8 0,0-4-2,-3 6 2,0 6 9,0 0 9,0 0-3,0 0 1,0 0-9,-17 6 6,-1 16 4,-1 8 3,2 2-3,13-2 0,4-4-3,0 2-4,0-5-7,17-1-1,-2-5-4,3 2 1,-1-6-32,-1 1-22,-1 3-53,6-7-95,3-6-116</inkml:trace>
  <inkml:trace contextRef="#ctx0" brushRef="#br0" timeOffset="108918.1349">9045 15829 718,'0'0'137,"0"0"-6,0 0 22,0 0-108,0 0-41,180-36-4,-98 33-8,-10 3-61,-16 0-57,-24 3-134,-17 11-169</inkml:trace>
  <inkml:trace contextRef="#ctx0" brushRef="#br0" timeOffset="109092.0271">9214 16062 736,'0'0'206,"0"0"-126,0 0 61,0 0-83,0 0-37,0 0-12,134-28-9,-62 7-12,-3 8-44,-5 3-58,-12 0-159,-15 1-147</inkml:trace>
  <inkml:trace contextRef="#ctx0" brushRef="#br0" timeOffset="110206.1607">10913 15432 391,'0'0'134,"0"0"-111,0 0 35,0 0 25,0 0-15,0 0-31,2-95 15,3 88 15,-2 2-11,0 5-8,-3 0-17,0 0-20,0 0-11,0 23 5,0 12 20,-13 18 29,-5 5-22,-2 9-7,-2-1-6,-3 7-9,-4-10-7,0-1-2,1-13-1,8-17 2,8-15 0,4-8-2,8-9 3,0 0 2,-3 0 5,-5 0 1,-13-19 19,-8-7-17,-4 1-7,-3-1-5,1 6 0,8 8 0,8 5-1,11 3 1,6 4-1,2 0 0,0 0-4,0 0-22,0 0-21,0 0-22,0 0-15,4 9-58,-4 5-106,0-9-99</inkml:trace>
  <inkml:trace contextRef="#ctx0" brushRef="#br0" timeOffset="110611.9255">10975 15462 592,'0'0'47,"0"0"-40,0 0 70,0 0-25,0-125-26,13 104-7,12-9-8,4 2 1,-2 0-1,0 7 44,-9 12 26,-8 0-28,-3 9-11,0 9-25,-2 31-14,-4 18 38,-1 10 11,0 10-2,-15 0-4,0-2-14,6-1-15,6-10-12,3-4-5,0-5-16,16-12-51,2-11-46,0-20-219,-5-13-370</inkml:trace>
  <inkml:trace contextRef="#ctx0" brushRef="#br0" timeOffset="110837.0863">10768 15700 748,'0'0'197,"0"0"-114,0 0 52,0 0-113,185-41-22,-96 20 0,-7 3-8,-12 5-56,-21 2-95,-20-2-196</inkml:trace>
  <inkml:trace contextRef="#ctx0" brushRef="#br0" timeOffset="111946.1079">11794 15374 176,'0'0'371,"0"0"-335,0 0 25,0 0 20,0 0-39,0 0-22,22-42 12,-22 42 0,0 0-3,-29 0-1,-16 19 4,-3 8 13,-2 1-3,17 2-16,15-4-10,13-4-5,5-2-6,7-2-5,27 0 1,6 3-1,2-3 0,-1 4 0,-10-3-8,-12 6 1,-7-5 4,-12 1 0,0-4-2,-27 3 5,-16-2 18,-15-6 13,1-2-10,1-6 7,8-4-5,16 0-6,9 0-4,12-9-3,11-14-10,0 5-8,19 1-53,8 8-77,-2 4-180</inkml:trace>
  <inkml:trace contextRef="#ctx0" brushRef="#br0" timeOffset="112271.1661">12050 15570 697,'0'0'97,"0"0"-65,0 0 73,0 0-52,0 0-44,0 0 14,0 45 74,-9-18-42,-2 4-30,2-1-10,2-2-12,0-1-3,5-8-36,2 1-95,0-10-173</inkml:trace>
  <inkml:trace contextRef="#ctx0" brushRef="#br0" timeOffset="112480.4141">12103 15250 769,'0'0'124,"0"0"-31,0 0 38,0 0-67,0 0-45,0 0-6,0-22-5,0 22-8,0 0-21,0 4-129,14 18-198,8 3-232</inkml:trace>
  <inkml:trace contextRef="#ctx0" brushRef="#br0" timeOffset="112906.4437">12275 15565 314,'0'0'224,"0"0"-130,0 0 52,0 0-27,0 0-65,0 0-26,43 28-11,-26-6-10,-6 0-6,-6 4-2,-5-2 1,0-2 0,-9-4 2,-9-4 0,2-2-2,-2-7 0,5-5-1,3 0 1,1-5 10,8-17-2,1-9-1,4 4-3,23-5-1,14 2-2,1 2-1,5 6-5,-3-1 5,-2 5 5,-7 6-1,-15 8 14,-5 4 35,-15 0-13,0 0-19,0 12-3,0 10 16,0 6-14,0 7-15,0 1-5,-4 4-70,1-8-140,1-10-301</inkml:trace>
  <inkml:trace contextRef="#ctx0" brushRef="#br0" timeOffset="113484.4151">13111 15429 613,'0'0'221,"0"0"-125,0 0 9,0 0-22,0 0-21,0 0-34,-86 101-1,82-74-16,4-1-5,0-6-3,0-4-3,14-2-24,-5-9-12,0-1-17,2-4-32,0 0 6,6-9 38,9-23 13,5-4 9,0 5 19,-7 9 16,-6 10 36,-1 11-5,-2 1 3,-5 1 0,4 21-9,-3 8-15,-1 1-2,3 1-12,0-6-9,3-8-3,4-4-1,1-14-14,4 0 4,1-10 11,0-25 0,-7-10 8,-9-16 29,-6-7 4,-4 2-8,0 10 12,-27 14-10,-8 15-35,-10 18 0,-1 9-26,6 8-67,17 16-128,23-2-322</inkml:trace>
  <inkml:trace contextRef="#ctx0" brushRef="#br0" timeOffset="113866.0359">13972 15037 374,'0'0'356,"0"0"-240,0 0 7,0 0-37,0 0-81,0 0 3,19 56 33,-23-2 7,-23 7-7,-6 1 7,0-2-15,10-4-12,6-12-7,12-6-12,5-12 3,15-13-5,28-8 9,8-5-9,3 0-25,-3-22-29,-7-6-50,-8-5-278</inkml:trace>
  <inkml:trace contextRef="#ctx0" brushRef="#br0" timeOffset="114025.9374">13834 15262 332,'0'0'765,"0"0"-657,0 0-34,117-80-56,-44 61-18,6 7-70,-15 2-163,-12-2-455</inkml:trace>
  <inkml:trace contextRef="#ctx0" brushRef="#br0" timeOffset="115351.6407">7841 15703 413,'0'0'88,"0"0"-43,0 0-33,0 0 38,0 0 9,0 0-23,-91-52-25,91 52-10,0 0 9,0 0 18,0 8 5,4 28 11,5 27 79,-2 20-8,-7 21-33,0 9-30,0 11-16,-13-4-6,6-7-16,5-15-5,2-22-7,0-18 0,0-18-2,0-13 3,0-15-3,0-7-20,0-5-33,6 0-55,15-36-120,10-22-260</inkml:trace>
  <inkml:trace contextRef="#ctx0" brushRef="#br0" timeOffset="116236.0924">7835 15462 463,'0'0'152,"0"0"-94,0 0-6,0 0-29,125-44 23,-34 26-7,16-4-3,11 4-26,9 0 0,4 1-7,5-4 18,14-7-3,20-4 9,16-7 13,24-3-14,22-2-7,15-4-15,16 4-1,7 2 0,0 2 6,-15 6 11,-28 6 16,-36 10 1,-39 4-20,-21 6-7,-1-2-5,12 2-4,17-10 7,3-6 8,5 2-1,7-5-9,2 5-4,3 1 0,-17 2-2,-27 3-1,-33 10-1,-22-4-4,-13 3 3,-3-2-1,3-1 3,7-4 1,4 1 2,9-4-2,6 1 4,5 3-4,1 6 2,-13 2-1,-12-2-1,-20 2 1,-16 4 0,-9-7-1,-10 4 1,4 2-1,-5 2-2,-3 0-8,5 0-10,2 0-10,12 0-15,-3 0-7,-8 0-4,-14 10-106,-9 4-71,-21 3 69,-16 2-57</inkml:trace>
  <inkml:trace contextRef="#ctx0" brushRef="#br0" timeOffset="116603.8652">14580 14616 419,'0'0'190,"0"0"-110,0 0 45,0 0-22,0 0-18,0 0-29,80 6-8,-58 34-27,-1 20-3,-8 15-2,-11 15 9,-2 8 3,0 6-2,0 7-1,-10-3-11,0-1 3,-6-6-3,-4-6 4,1-11 7,0-9-2,9-6-10,3-2-9,7-14 0,0 0-2,0-13-1,0-8-1,1-10 0,8-4-15,1-9-22,-10-6-17,0-3-31,0-3-84,0-20-223</inkml:trace>
  <inkml:trace contextRef="#ctx0" brushRef="#br0" timeOffset="117233.5544">9417 16790 261,'0'0'71,"0"0"-60,0 0-11,0 0 0,-136 18 0,92-6 1,-12 2 2,-2 0-1,-6-2 32,1 2 45,2 4-20,1 0-41,7-4-18,6-2-39,17-7 39,11 0 6,13-5 126,6 0 28,0 0-26,29 0-58,29-10-59,33-6 10,41-4-1,34-14 2,60-7-14,60-8 6,65-6 20,61 4-13,34-4-8,2 1-19,-19 1-17,-51-5-23,-48 9-3,-58 9 19,-48 4 0,-42 9 24,-42 10 1,-27 2 31,-20 3 10,-26 2-13,-8-2-5,-17 3 2,-12-3 9,-14 5 7,-10 7-12,-6 0-22,0 0-8,0 0-34,0 0-53,0 19-160,-17-5-119</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08:21:02.458"/>
    </inkml:context>
    <inkml:brush xml:id="br0">
      <inkml:brushProperty name="width" value="0.05292" units="cm"/>
      <inkml:brushProperty name="height" value="0.05292" units="cm"/>
      <inkml:brushProperty name="color" value="#FF0000"/>
    </inkml:brush>
  </inkml:definitions>
  <inkml:trace contextRef="#ctx0" brushRef="#br0">7971 2051 270,'0'0'107,"0"0"-107,0 0-51,0 0-7,0 0 10,0 0-60</inkml:trace>
  <inkml:trace contextRef="#ctx0" brushRef="#br0" timeOffset="757.2831">8369 1446 515,'0'0'59,"0"0"-22,0 0 59,0 0-20,0 0-20,0 0-36,-16-101-6,16 100 12,0-1 14,0-1-1,0 1-22,0 2-5,0-2-5,0 2-7,0 0-1,0 0-5,0 0-3,0 0 9,0 0 8,0 0 4,0 0 13,0-2 0,0 0-3,0-4-22,6 4-9,-4 0-45,-2 2-63,0 0-123,-8 4-100,-13 8 91</inkml:trace>
  <inkml:trace contextRef="#ctx0" brushRef="#br0" timeOffset="1551.1199">8369 1446 36,'-100'-81'309,"100"81"-130,0-7-108,0-12-38,13-1-4,3 4-2,-5 2-22,-1 4 3,-4 2 13,-4 4 41,1 1 22,-3 3-8,0 0-24,0 0-27,0 0-12,0 0-13,0 32-9,-7 11 9,-24 20 58,-12 9-30,-3 4-20,-2 4-4,4-5-2,6-5 4,2-17-6,3-14-4,6-15-2,10-14 4,1-10 2,5-3 6,-3-28 21,3-17-18,7-7-9,4 10-2,0 11 2,0 20 17,2 14-11,15 5-6,15 29-9,8 8 9,6 7 5,0-3-3,5-7-1,0-7 4,0-11-5,-1-11-12,-10-10-2,-7 0-5,-3-19 8,-2-18 11,-1-18 2,-6-13-1,-9 0 1,-10 10 13,-2 12-3,0 20 2,0 16-12,-2 3-2,-6 7-3,-8 0-6,-5 7 1,-3 23 3,4 5-1,9 9-4,11-7 7,0-1 3,11-7 2,20-10 2,13-13 4,14-6 4,7-6-3,3-35-2,-4-16-2,-11-17 0,-10-12-5,-6 0-2,-8 3-16,-8 11 3,-13 14 4,-8 17-2,0 18-13,-4 9 2,-7 8 6,-3 3 8,5 1 4,8 2 5,1 0 1,0 0 6,0 0 2,0 0 0,0 29 1,0 19-3,0 14 34,0 7 2,-10 3-13,4-1-7,6 4-19,0-5 2,29-7-5,8-8-40,2-14-76,-4-28-186</inkml:trace>
  <inkml:trace contextRef="#ctx0" brushRef="#br0" timeOffset="1701.0233">8935 1514 761,'0'0'203,"0"0"-128,0 0 40,0 0-76,95-114-38,-4 97-1,11 7-36,-1-2-131,-15-2-238</inkml:trace>
  <inkml:trace contextRef="#ctx0" brushRef="#br0" timeOffset="2397.9328">10931 1430 777,'0'0'86,"0"0"-86,0 0 5,0 0 25,134-83-7,-76 90-23,-2 24-3,-12 15 1,-13 8-6,-21 9 1,-10 2 2,-8-4 3,-19-2 2,-2-15 4,0-11-4,8-12 1,2-14 0,12-5 4,7-2 9,0-5 17,20-36-19,23-19-12,9-12-26,6-2-8,-5 4 14,-8 15 13,-12 15 7,-13 10 0,-11 14 24,-9 8 33,0 7-3,0 1-12,-20 0-25,-14 8-12,-5 18 7,0 10 39,11 3-10,10 4-13,9 1-13,9 0-8,2 2 2,38-6-7,22-5 3,15-12-5,0-11-60,-7-12-77,-13 0-112,-14-20-327</inkml:trace>
  <inkml:trace contextRef="#ctx0" brushRef="#br0" timeOffset="2669.8962">12066 1439 838,'0'0'245,"0"0"-176,0 0-31,116-41-12,-50 32-26,1 8-20,-11 1-71,-18 0-77,-22 7-134,-16 17-333</inkml:trace>
  <inkml:trace contextRef="#ctx0" brushRef="#br0" timeOffset="2802.2753">12153 1685 389,'0'0'180,"0"0"-59,0 0 18,0 0 35,0 0-87,0 0-46,17 20-17,31-20-4,20 0-20,8-5-87,0-13-240</inkml:trace>
  <inkml:trace contextRef="#ctx0" brushRef="#br0" timeOffset="3811.4157">13579 1167 427,'0'0'135,"0"0"-54,0 0 9,0 0 21,0 0-28,0 0-57,0 0-20,-33 36 7,0 25 47,-10 12-4,1 9-14,-4 7-18,0-1-12,6-6 2,6-14-10,11-18-3,9-20 0,7-16-1,7-7-2,0-7-25,0 0-26,17-23-30,22-26-258</inkml:trace>
  <inkml:trace contextRef="#ctx0" brushRef="#br0" timeOffset="4080.1046">13536 1157 576,'0'0'66,"0"0"-7,0 0 11,37-105-25,-31 95 22,1 7-19,-1 3-18,6 3-17,1 31-10,4 14 32,1 13 22,-1 6 10,-4 0-36,3-1-5,-1-7-21,1-4-3,-1 1-2,-5 5-16,-6 1-52,-4-6-82,0-12-165</inkml:trace>
  <inkml:trace contextRef="#ctx0" brushRef="#br0" timeOffset="4267.2846">13374 1613 656,'0'0'161,"0"0"-98,0 0-1,133-109-34,-50 90-21,17 1-7,16 7-8,2-4-105,-1 1-125,-13-4-183</inkml:trace>
  <inkml:trace contextRef="#ctx0" brushRef="#br0" timeOffset="4775.7332">14431 1213 475,'0'0'160,"0"0"-32,0 0-51,0 0-36,0 0-10,0 0-24,-121-38 0,90 66 10,4 8-6,9 6-4,10 7 7,8-3-11,0 1 2,18 0-5,14-3-4,-2-3-7,-10-6-9,-13-5-6,-7-4 1,-10-1 22,-27-6 3,-10-3 7,0-8 0,-2-3-5,5-5 3,6 0 0,11 0-3,8-5 9,19-3 10,0-8 38,34-6-31,22-8-21,18 0-7,3-2-8,4 6-3,-10 2-4,-12 0-19,-10-1 10,-16 1 7,-15 6 17,-3 4 1,-12 9-1,-3 3 1,0 2-1,0 0 4,4 0-4,-2 0-3,0 0-7,2 0 10,-1 7 37,2 3 8,-5 3-8,0 3-18,0 4-8,0 6-9,0 10-2,0 8-32,0-3-127,0-4-254</inkml:trace>
  <inkml:trace contextRef="#ctx0" brushRef="#br0" timeOffset="4935.8913">14643 1121 758,'0'0'162,"0"0"-121,0 0-41,0 0-54,0 0-179</inkml:trace>
  <inkml:trace contextRef="#ctx0" brushRef="#br0" timeOffset="5414.4956">14854 1506 213,'0'0'435,"0"0"-344,0 0-63,0 0 17,0 0-13,0 0-13,42 110-10,-42-64-9,0-6-2,-10-8 1,-6-10-3,7-10-9,5-5-17,-1-7 30,2-7 8,3-28 17,0-13-15,5-7-5,18 5 24,1 9-16,0 16 31,0 10-8,0 12-14,-1 3-18,4 0-4,2 0 1,-2 10-1,-7 4 0,-7 0-1,-10 4-4,-3 4-12,-6 10 6,-20 10-21,3 2-73,0 2-139,11-9-197</inkml:trace>
  <inkml:trace contextRef="#ctx0" brushRef="#br0" timeOffset="5915.9371">15498 1261 581,'0'0'118,"0"0"-5,0 0 23,0 0-92,0 0-38,0 0 16,-49 83 45,16-34-14,6-1-36,7 0 6,11-3-16,7-3-6,2-10-1,7-8-37,17-12-29,7-12 13,8-5 5,0-30-8,1-14-7,-1-4-7,-10 9 29,-12 16 41,-5 14 40,-8 14 30,1 0-16,2 7-19,8 16 5,2 7 10,2 0-31,0-6-13,-1-4-2,3-10 0,0-10 1,4 0 2,0-8-4,-5-23 1,-5-9-4,-13-14 17,-2-5 33,-4-4-22,-19 10-11,2 14-4,-2 20-13,-4 12-15,-4 7-87,2 0-208,13 10-404</inkml:trace>
  <inkml:trace contextRef="#ctx0" brushRef="#br0" timeOffset="6201.9771">16198 979 643,'0'0'104,"0"0"-34,0 0 3,0 0-23,0 0-42,0 0 46,92 157 23,-119-78-8,0-1-20,10-3-34,5-8-13,12-6 4,0-15-6,25-16-22,14-16-6,11-14-19,-3-8-44,2-28-132,-4-9-318</inkml:trace>
  <inkml:trace contextRef="#ctx0" brushRef="#br0" timeOffset="6361.643">16308 1194 951,'0'0'167,"0"0"-86,0 0-58,154-67-23,-102 61-6,-6 4-57,-11 0-204,-15 0-326</inkml:trace>
  <inkml:trace contextRef="#ctx0" brushRef="#br0" timeOffset="7822.166">9568 3020 407,'0'0'79,"0"0"-13,0 0 23,0 0-16,0 0-23,0 0-17,0 0-1,6-39-6,-36 39-26,-19 0 1,-11 7-1,-11 17 9,6 7 6,12 2 3,15-1 2,22-4-20,16-5 3,0 2 8,31-7 0,18-8-3,10-10 9,-4 0-10,-6-28 0,-6-14 0,-6-12-2,1-14 8,-5-6-6,-4-1-7,-10 7 1,-13 17-1,-6 20 0,0 9-8,-4 12 3,-7 3 5,1 5-1,0 2-8,1 0-3,2 0 6,2 0 6,5 0-1,0 0 1,0 0 2,0 0 0,0 0 5,0 0 2,0 0 0,0 0 5,0 21-10,0 16 11,0 6 35,0 7-3,12 0-6,-1 0-8,2-1-18,-1 5-15,-8 4-5,-4 12-75,0-6-111,0-12-220</inkml:trace>
  <inkml:trace contextRef="#ctx0" brushRef="#br0" timeOffset="8247.919">9928 2831 714,'0'0'115,"0"0"-83,0 0 7,0 0 13,122-22-40,-103 55-12,-8 13-4,-11 4-4,0 1 6,-21-1-7,-8-2-2,-2-10 10,1-7-9,15-9 1,7-12-11,8-10 16,0 0 4,13-29 27,21-17-27,10-7-1,5 0 1,-5 8-6,-3 6-11,-12 11 17,-11 6 0,-12 11 3,-6 3 11,0 8 7,0 0 8,-17 1-1,-12 27 13,-7 10 25,4 4 3,8 1-33,13-3-21,11 2-7,0 0-5,20-1-3,32-6-38,11-12-86,16-22-136</inkml:trace>
  <inkml:trace contextRef="#ctx0" brushRef="#br0" timeOffset="8691.8207">8860 3717 758,'0'0'153,"0"0"-149,0 0 67,0 0 49,0 0-42,0 0-55,130-14-13,28 7-2,35-4-7,21 3-1,-4 1-5,-9 3-28,-30 1-19,-39 3-86,-43 0-126,-46 0-199</inkml:trace>
  <inkml:trace contextRef="#ctx0" brushRef="#br0" timeOffset="9501.6406">9415 4319 779,'0'0'98,"0"0"-96,0 0 15,0 0 30,0 0-26,34-116-21,-32 95 0,-2 7-14,0 5-5,-29 9-1,-16 0 18,-16 16 2,-7 14 0,1 8 1,11-2 21,19-4 9,16-4 2,21-6-25,0-4 1,40-2 5,16-8-3,12-8-3,-2 0 0,-6-20-3,-7-18-4,-10-11-1,-12-14-1,-10-7-4,-15-5 4,-4 0 1,-2 4-14,0 13 1,0 12 8,0 15 4,0 12-3,0 9 0,5 6-1,-3 1 4,-2 3 1,0 0 7,0 0-7,0 13-3,0 23 3,0 12 18,-12 10 11,3 4-4,5-4-1,4-1-3,0-10-16,13-8-3,17-10 1,10-9-1,10-11-2,7-9 1,0 0-1,-5-9-2,-9-20-1,-3-16-6,-5-9-16,-6-14-14,-8-7-11,-15 6-8,-6 13-19,0 19 25,-12 21 30,-5 11-4,3 5 20,6 0 6,3 0 4,5 0 1,0 0 12,0 21 3,0 17 14,-3 17 74,-2 7-25,-7-2-11,-1-2-10,-1-5-19,5-7-25,9-6-16,0-8-2,31-10-6,23-9-34,13-13-79,5-3-207</inkml:trace>
  <inkml:trace contextRef="#ctx0" brushRef="#br0" timeOffset="9660.2642">10008 4045 567,'0'0'322,"0"0"-230,0 0-20,0 0-24,0 0-48,0 0-2,158-81-73,-71 72-106,0-11-183</inkml:trace>
  <inkml:trace contextRef="#ctx0" brushRef="#br0" timeOffset="9929.722">11063 3537 897,'0'0'134,"0"0"-133,147-14 1,-78 14-2,-5 4-27,-10 15-189,-21 1-268</inkml:trace>
  <inkml:trace contextRef="#ctx0" brushRef="#br0" timeOffset="10086.0721">11127 3872 536,'0'0'488,"0"0"-377,0 0-17,0 0 20,0 0-101,129-67-13,-48 50-8,4 4-69,-14 5-75,-16 3-167</inkml:trace>
  <inkml:trace contextRef="#ctx0" brushRef="#br0" timeOffset="11672.2474">13673 3226 167,'0'0'128,"0"0"-42,0 0-2,0 0-1,0 0-17,0 0 21,0 0 7,-11-60-17,11 58-3,-3 0-19,-1 2-15,-5 9-33,-14 37 1,-3 17 6,-6 12 52,11 0-36,13-8-23,8-13-5,0-10 0,27-10-1,9-13-1,7-9-11,1-12-13,1 0-2,-3-23-4,-9-17 9,-6-13-3,-9-2 0,-5 9-10,-6 14 34,-3 22 0,-1 10 33,4 0-33,6 18 5,9 12-3,12 2 18,11-1-11,5-8-4,-3-14-5,-2-9-4,-11 0-5,-6-19 8,-8-20 1,-9-19 4,-11-12 20,0-10 10,-13 5 17,-20 6-33,-3 14-18,10 17 5,5 16-10,15 13 3,6 9-29,0 0-104,13 8-229,10 7-199</inkml:trace>
  <inkml:trace contextRef="#ctx0" brushRef="#br0" timeOffset="12257.4578">14828 2992 379,'0'0'110,"0"0"-33,0 0 38,0 0-21,0 0-63,0 0 70,-67 130 20,26-64-38,3 6-37,3 2-32,2 2-11,6 2-3,0-13-7,6-11-59,13-16-34,8-20-58,0-18 48,20-1 88,5-46 20,4-22 4,2-28 27,-5-18 43,8-2-42,4 6 0,4 21 30,3 15 0,-8 22-22,-3 12-2,-9 19 9,-10 12-14,-5 8-10,0 2-6,1 14-11,3 21-4,1 17 21,-3 6 11,-1 5-3,-1 6-14,2 1-4,3 2-7,-1 5-4,-7-2-44,-7 0-72,0-14-132,0-15-223</inkml:trace>
  <inkml:trace contextRef="#ctx0" brushRef="#br0" timeOffset="12468.8498">14634 3374 583,'0'0'225,"0"0"-74,0 0-32,124-46-106,-30 28-7,11 6-6,0 1-6,-9-1-58,-17-7-136,-13 0-239</inkml:trace>
  <inkml:trace contextRef="#ctx0" brushRef="#br0" timeOffset="14011.8556">15704 3066 28,'0'0'360,"0"0"-260,0 0-8,0 0-3,0 0-31,0 0-37,40-81-13,-33 76-8,4 2 2,-9 1 1,-2 1 0,0 1-3,-10 0 4,-25 18 14,-12 18 64,-4 8 17,7 6-28,17-1-21,13 4-18,14-2-14,14 2-4,34-10-10,20-14 2,7-12-6,-1-17-16,-14 0-18,-13-10-3,-18-30-3,-7-11-33,-6-7 11,-10 6 33,-4 17 29,-2 14 7,0 13 46,0 8 1,0 0 1,0 0-14,0 6-41,0 17 2,12 8 6,1 1 2,12-2-10,4-6-3,2-6-13,-6-10-22,-10-3-13,-6-5-2,-6-6 28,-3-32 20,0-13-21,0-2 17,-10 6 7,-9 13 2,-6 11 5,-2 11 19,-4 9-5,0 1-10,4 2 8,7 0 9,9 0-6,8 0-10,3 0-10,0 2-10,16 6 10,24-2 22,18-3-9,5-3-9,10 0-4,3 0-6,-1-12-17,6-6-1,-4-1 6,-11-2 4,-18 3 12,-19 7 2,-15 3 2,-14 4-2,0 4 0,-2 0-2,-27 0-8,-12 0 10,4 17-3,8 5 2,14 1-3,15-4 1,0 2 3,13-3 0,16 2 9,6 0-3,-5 4-4,-4 5-1,-13-2-2,-13 1 2,0 0 5,-26-2 25,-15-4 5,-1 0-8,7-8-14,6-3-14,2-8-60,4-3-158,13-14-561</inkml:trace>
  <inkml:trace contextRef="#ctx0" brushRef="#br0" timeOffset="14513.4505">16983 2863 513,'0'0'150,"0"0"-38,0 0-21,0 0-49,0 0 10,0 0 45,-25 136-11,8-92-37,8 1-29,9-6-17,0-2-3,4-9 0,12-6-27,7-10-21,-4-12-19,8 0 27,6-16 11,10-23-5,3-7-12,-5 8 31,-15 11 15,-10 15 53,-12 12 22,3 0-32,4 0-24,7 14-1,7 4 16,2 0-20,6-3-10,4-6-1,2-7 2,-1-2-5,-9 0-1,-10-20 0,-7-15 1,-12-14 7,-2-13 22,-29-13-2,-10 5-3,8 16-17,6 18-7,14 18 0,8 16-1,3 2-69,2 12-162,0 11-91,11-4-258</inkml:trace>
  <inkml:trace contextRef="#ctx0" brushRef="#br0" timeOffset="14813.8788">17913 2566 568,'0'0'166,"0"0"-12,0 0-82,0 0-52,0 0 16,0 0 46,-33 149 0,15-87-43,1 0-22,11-1-13,6-5 2,0-10-6,29-14-4,6-14-11,8-10-17,6-8-40,5-3-44,-5-29-126,-14-8-306</inkml:trace>
  <inkml:trace contextRef="#ctx0" brushRef="#br0" timeOffset="14959.2321">17803 2817 922,'0'0'149,"117"-40"-115,-26 27-25,2 6-9,-5 0-100,-17 0-283</inkml:trace>
  <inkml:trace contextRef="#ctx0" brushRef="#br0" timeOffset="17934.4504">8813 5877 312,'0'0'217,"0"0"-137,0 0-39,0 0 4,0 0 16,0 0-16,0 0 8,69-81-14,-62 62 10,2-3-18,-4 0-15,-5 4-10,0 2-6,0 6-10,-29 8-3,-16 2 7,-16 0 3,-3 24 4,4 6-1,9 6 15,10 4 20,16-3-20,15 2-3,10-7-3,0-6-4,16-6-4,17-12 9,7-8-1,7 0 4,-1-24-1,2-15 0,-4-16 2,-6-15-2,-5-10-8,-6-9-3,-7 1-1,-7 7-6,-5 14-8,-4 18 8,-4 17 6,0 13-2,0 11-10,0 8 9,0 0-4,0 0 3,0 0 4,0 0-5,0 0 1,0 0 3,0 0 0,0 0 1,0 0-2,0 0 0,-2 4-2,-10 21 4,-1 14 0,-1 15 5,3 10 15,4 9 8,3 3-7,2 2 10,2-6-10,0-2-15,6-8-2,24-11-4,14-14-29,18-16-52,12-21-154,-3-16-507</inkml:trace>
  <inkml:trace contextRef="#ctx0" brushRef="#br0" timeOffset="18340.2121">9163 5089 371,'0'0'494,"0"0"-381,0 0-25,0 0-49,0 0-27,0 0-12,116-40-12,-71 86 4,-19 9 0,-14 3-2,-12-2-4,0-8 4,-14-9 9,-10-8 1,2-13 1,8-9-1,9-9 20,5 0 54,0 0-9,2-14-22,25-3-43,18-1-4,13 4-21,11 10-60,0 2-143,-9 2-205</inkml:trace>
  <inkml:trace contextRef="#ctx0" brushRef="#br0" timeOffset="18977.8311">9605 5592 518,'0'0'212,"0"0"-181,0 0-13,0 0-1,0 0-1,137-81-14,-94 81 0,-3 14-2,-11 21-3,-8 9 2,-19 5 1,-2-2 1,-9 0 10,-20-7 9,-2-6-5,2-8-5,8-8-2,5-8 1,12-8 2,4-2 22,0 0 67,16-28-15,24-16-85,12-11-11,3 0 2,-10-1-30,-12 5 5,-8 11 19,-12 10-6,-6 12 21,-7 8 6,0 8 19,0 2-1,0 0-8,-18 23-8,-16 16 39,-3 10 16,8-3-17,15 0-19,14 1-22,16-8-1,40 0-4,23-13-69,17-19-170,-1-7-631</inkml:trace>
  <inkml:trace contextRef="#ctx0" brushRef="#br0" timeOffset="19591.7948">8166 6392 513,'0'0'100,"0"0"-76,0 0 53,0 0 52,0 0-19,0 0-49,-64-29-24,113 29 2,51-9-11,61-4-21,58-6-2,46-3 0,9 2 7,-7 4-6,-33 6-6,-57 2 0,-57 6-2,-49 2-14,-38 0-51,-23 5-84,-10 12-60,-16 4-21</inkml:trace>
  <inkml:trace contextRef="#ctx0" brushRef="#br0" timeOffset="20859.7852">9065 7100 400,'0'0'193,"0"0"-187,0 0-3,0 0 68,0 0 17,0 0-63,-9 10-19,9-10-3,0 0 7,0 0 30,0-6 15,0-14-39,0-4-13,0 2 0,0 2-1,-14 6-2,-13 9-2,-6 5-8,-11 0 9,-5 9 1,0 15 8,4 4 29,8 0-1,12 2 0,12 1-23,13-5-9,0-2-2,14-6 1,22-8 4,7-10 1,4-3-3,2-31 7,5-15-9,-6-15-3,-3-11-11,-16-6-6,-16 2-15,-13 7-2,0 13-8,-2 19 3,-15 18 38,1 14 0,3 3-5,1 5 3,10 0 3,0 0 0,0 11-17,-4 24 17,1 14 14,-7 11 17,-1 5 14,-5 0-1,5-2-18,3-7-1,10-10-23,0-4 1,10-9 1,19-12 4,9-6-2,11-15-6,13 0 0,7-26-9,-2-21 4,-7-13-2,-13-10 7,-16-6 0,-9-2-32,-8 5-10,-7 14 5,-5 13-4,-2 15 30,0 11-2,-9 10-25,-9 4-19,0 3 53,0 3 4,5 0 0,6 0 4,1 5 7,3 23 15,-1 17 17,0 6 18,-1 6-2,3-1-6,0-2-19,2-4 8,0-2-24,0-3-12,14-6-6,21-3-1,2-10-84,6-16-164,-3-10-468</inkml:trace>
  <inkml:trace contextRef="#ctx0" brushRef="#br0" timeOffset="21041.7298">9407 6775 777,'0'0'161,"0"0"-74,0 0-32,0 0-50,167-42-5,-96 42-55,-9-4-140,-15 0-177</inkml:trace>
  <inkml:trace contextRef="#ctx0" brushRef="#br0" timeOffset="21318.1421">9703 6479 555,'0'0'192,"0"0"-136,0 0 42,0 0-13,0 0-52,0 0-31,93-20-2,-81 47-5,-12 7-3,0-1 8,0-5 0,-12-8 5,5-6 3,5-8 1,2-3 2,0-3 19,5 0 18,31-17-15,21-12-33,10 0-70,-2-3-143,-10 3-564</inkml:trace>
  <inkml:trace contextRef="#ctx0" brushRef="#br0" timeOffset="21783.2274">11096 5975 674,'0'0'414,"0"0"-374,0 0-40,0 0-1,193-8 0,-105 11-39,-14 19-136,-22 3-146</inkml:trace>
  <inkml:trace contextRef="#ctx0" brushRef="#br0" timeOffset="21941.3468">11179 6368 729,'0'0'261,"0"0"-192,0 0 10,0 0-29,164-52-40,-77 50-10,-2 2-3,-7 0-59,-14 0-171,-15-2-460</inkml:trace>
  <inkml:trace contextRef="#ctx0" brushRef="#br0" timeOffset="23120.3978">12884 6043 296,'0'0'182,"0"0"-60,0 0 18,0 0-27,0 0-15,0 0-29,-9 3-5,38-3 7,34-17-52,30-3-18,20 4 7,6 2-5,-18 6-3,-29 4-1,-32 4-26,-24 0-42,-14 0-30,-2 0-96,0 0-121</inkml:trace>
  <inkml:trace contextRef="#ctx0" brushRef="#br0" timeOffset="24309.4942">14337 5691 130,'0'0'64,"0"0"-26,0 0 28,0 0 32,0 0 18,0 0-42,9-105-19,-7 102 7,0 1 7,-2 2-13,0 0-19,0 0-8,0 18 5,0 17-4,-11 13 56,-9 5-33,5-1-10,3-4-27,10-4-14,2-6 4,4-9-5,21-9-1,6-8-8,7-7-22,-2-5-27,0 0-17,-3-22-19,-4-18-23,-4-4-61,-10 6 60,-3 12 117,-8 14 101,-4 7 43,0 5-29,0 0-27,4 0-44,5 3-36,5 11-8,3 4 4,-1-2 1,-1-4-5,-6-6 0,-1-4-1,-4-2-3,2 0 4,5 0 10,5-25 44,-3-10-2,3-14 18,-9-5-23,-7-5-21,0 2 3,0 7-14,-13 12-11,-1 12-3,1 14-1,-8 10-7,-8 2-19,-8 7-53,1 20-61,9-3-163,25-10-342</inkml:trace>
  <inkml:trace contextRef="#ctx0" brushRef="#br0" timeOffset="24617.9577">14778 5095 669,'0'0'104,"0"0"-58,0 0 0,0 0-3,0 0-24,0 0-19,105 111-1,-105-65 1,0-7 2,-2-8-1,0-13 1,2-10 7,0-8 9,29 0 46,28-11 8,22-19-47,8 2-25,-4 6-13,-15 7-123,-16 6-349</inkml:trace>
  <inkml:trace contextRef="#ctx0" brushRef="#br0" timeOffset="25157.4194">15706 5474 697,'0'0'120,"0"0"-111,0 0-1,0 0 9,0 0 52,-62 126-15,26-65-14,-1-5-19,10-6-9,6-14-5,7-11-5,12-14 0,0-8-1,2-3 10,0-9 80,20-28-21,14-21-61,10-14-9,9-13 4,3-12-4,2 1-8,-2 6-16,-7 20 9,-13 24 11,-15 21 2,-8 18 1,-11 7-5,-2 0-2,0 17-2,2 22 10,0 12 0,2 12 14,3 0 10,7 10-6,7-1-14,4 0-4,2 1-15,-9-11-74,-14-15-145,-4-20-343</inkml:trace>
  <inkml:trace contextRef="#ctx0" brushRef="#br0" timeOffset="25331.6711">15627 5617 838,'0'0'186,"0"0"-87,0 0-14,114-44-63,-18 33-22,16 6-38,-6-7-85,-9-8-221</inkml:trace>
  <inkml:trace contextRef="#ctx0" brushRef="#br0" timeOffset="26334.3272">17276 5027 623,'0'0'130,"0"0"-86,0 0 49,0 0-22,0 0-45,0 0-17,-48-62-9,17 62-6,-19 30 0,-10 16 0,-6 5 3,1 7 3,15-9 0,20-6 2,19-6-2,11-4 0,16-5 1,32-5 2,17 0 3,-3-3-2,-12 0-4,-19-2-1,-18 2-32,-13 0-2,0 2 32,-17 2 2,-23-2 0,-14 0 1,-6-8 2,0-6 1,4-8 6,8 0 21,13-4 27,10-14 0,12 1 13,9 5-18,4 1-3,0 5-24,0 3-22,8 3-3,12 0-78,6 0-101,3 7-154</inkml:trace>
  <inkml:trace contextRef="#ctx0" brushRef="#br0" timeOffset="26659.2979">17636 5187 639,'0'0'158,"0"0"-104,0 0-14,0 0-6,0 0-16,0 0 26,-31 97-11,28-76-7,3-1-14,0-3-8,0-1-4,0 4-20,0-8-174,0-4-272</inkml:trace>
  <inkml:trace contextRef="#ctx0" brushRef="#br0" timeOffset="26813.8704">17656 4778 996,'0'0'124,"0"0"-124,0 0-3,0 0-176,0 0-280</inkml:trace>
  <inkml:trace contextRef="#ctx0" brushRef="#br0" timeOffset="27198.1734">17870 5143 62,'0'0'853,"0"0"-726,0 0-41,0 0-25,0 0-43,125-32-18,-94 71-3,-8 10-1,-19 6 0,-4-4 0,-12 4 1,-14-9-10,-3-8-10,7-10-18,9-12-11,1-8 17,10-8 22,2-22 13,0-28 19,29-20-9,14-6-4,7 4 1,0 13-3,-13 23 4,-10 20 5,-8 16 21,-10 0-24,1 0-7,6 14-2,-5 4 23,1 5-3,-2 2-13,-3 6-6,2 5-2,0 8-35,2-1-92,5-6-247</inkml:trace>
  <inkml:trace contextRef="#ctx0" brushRef="#br0" timeOffset="27773.0734">18717 4930 540,'0'0'149,"0"0"-29,0 0 34,0 0-73,0 0-46,0 0-27,-31 41-6,-2 8 52,-3 4-7,5 3-16,8-6-16,7-5-11,10-8-2,6-7-2,0-5-10,0-7-32,12-8-19,5-8-14,6-2 10,6-26 23,8-16-17,-3 2 27,-10 11 32,-8 14 42,-9 10 45,-5 5-47,2 0-22,3 20-8,4 9 11,5 4-5,2-4-10,7-9-3,-2-8 4,2-10-2,2-2-2,-1-10 3,-1-26 2,-12-14 3,-8-18 45,-5-10 2,-9-3-25,-11 12 3,0 22-27,2 19-9,3 17-4,-6 11-25,-3 7-78,8 16-125,16 2-228</inkml:trace>
  <inkml:trace contextRef="#ctx0" brushRef="#br0" timeOffset="28061.5983">19453 4587 534,'0'0'168,"0"0"-54,0 0-94,0 0 5,0 0 62,-22 163 7,-13-97-23,5 0-21,6-1-31,14-4-12,10-8-4,0-10-2,27-11-1,18-18-25,7-9-49,5-5-63,-13-14-238</inkml:trace>
  <inkml:trace contextRef="#ctx0" brushRef="#br0" timeOffset="28219.5787">19265 4874 614,'0'0'438,"0"0"-325,0 0-69,148-83-44,-68 72 0,-13 6-63,-15 2-217,-24 3-485</inkml:trace>
  <inkml:trace contextRef="#ctx0" brushRef="#br0" timeOffset="29303.8618">15766 4981 508,'0'0'21,"0"0"-21,0 0 0,-122-22 13,99 28 51,0 34 25,0 22 3,-8 30 18,-4 15 6,6 9-36,14 2-17,15-5-21,0-4-7,13-6-23,16-5-1,-2-5-11,0-10 0,3-8-32,18-17-60,21-22-100,20-24-182</inkml:trace>
  <inkml:trace contextRef="#ctx0" brushRef="#br0" timeOffset="30032.057">20030 4509 535,'0'0'142,"0"0"-58,0 0 43,0 0 14,0 0-56,0 0-48,62-10-28,-12 59 9,6 27 17,-12 24 5,-19 18-19,-25 23-10,-13 5-1,-48 7-6,-21-3 3,-26-9-7,-5-7-20,4-22-94,22-34-230</inkml:trace>
  <inkml:trace contextRef="#ctx0" brushRef="#br0" timeOffset="31465.8959">11457 8253 761,'0'0'203,"0"0"-134,0 0-52,0 0 38,0 0-55,209-32-1,-94 25-24,-15 7-33,-21 0-34,-27 21-110,-27 9-138</inkml:trace>
  <inkml:trace contextRef="#ctx0" brushRef="#br0" timeOffset="31630.63">11580 8731 725,'0'0'202,"0"0"-139,0 0-32,0 0 14,0 0 0,166-5-36,-102 5-9,9 0-9,10 0-52,1 0-96,-4-2-178</inkml:trace>
  <inkml:trace contextRef="#ctx0" brushRef="#br0" timeOffset="32090.292">12790 8569 317,'0'0'131,"0"0"-39,0 0-18,0 0 66,0 0-1,0 0-23,0-12-49,46 1-12,26 1-48,18 0 1,4 8-8,1 2-3,-12 0-86,-12 0-221</inkml:trace>
  <inkml:trace contextRef="#ctx0" brushRef="#br0" timeOffset="32649.6344">13958 8136 601,'0'0'99,"0"0"-55,0 0 54,0 0 26,0 0-49,0 0-47,-11-32-22,11 75-3,-14 15 18,-5 7 19,-6 2-13,-2-6-16,5-3-5,6-3-5,7-6-1,8-5-8,1-12-32,0-11-13,8-12-2,19-9 36,7-7 17,7-32-10,2-9-13,-3-2-3,-9 10 28,-10 14 12,-10 16 38,-9 5-4,0 5-20,2 0-19,3 9-7,7 11 0,-1 2 1,1-6 3,-2-6-4,0-6 0,-1-4 9,2 0-1,3-23 8,7-16 16,0-14-2,-3-8 8,-11-8 0,-9 3-11,-2 6-19,-27 10-8,0 15-8,8 14-17,4 11-22,13 10-53,2 0-56,2 2-139,0 10 13</inkml:trace>
  <inkml:trace contextRef="#ctx0" brushRef="#br0" timeOffset="33039.4535">14371 7766 520,'0'0'116,"0"0"-27,0 0 4,0 0 1,0 0-48,0 0-46,62 2-5,-47 28 2,-3 2-1,-6 1 4,-5-8 2,-1-6 0,0-12-2,0-3 11,0-4 9,0 0 21,6 0 35,16-4-5,16-18-46,16 2-25,2 4-11,-8 14-93,-11 2-191</inkml:trace>
  <inkml:trace contextRef="#ctx0" brushRef="#br0" timeOffset="34067.761">14190 7714 392,'0'0'82,"0"0"-44,0 0 35,125-34 1,-84 32-10,3 2-1,-9 4-19,-8 24-35,-12 11-6,-10 7 0,-5 3-1,0-1 12,-9-5-3,-2-9-3,2-9 3,2-8-4,5-8-3,2-9 1,0 0 38,0 0 32,13-3-7,34-21-5,23-11-54,13-9-8,7-2 1,-3 5-2,-12 10-7,-16 17-39,-21 14-39,-23 0-129,-15 13-308</inkml:trace>
  <inkml:trace contextRef="#ctx0" brushRef="#br0" timeOffset="34638.1383">15081 8272 699,'0'0'59,"0"0"-40,156-99-15,-98 89 4,-8 10-5,-11 0-6,-16 28-1,-14 12-3,-9 4 7,0 3 1,-22-1 18,-9-4 26,-3-4-9,2-6-15,9-4-13,2-8-5,7-10-2,8-3 3,3-7-1,3 0 18,3-14 58,26-20-60,12-13-19,6-8-4,-1-8-11,-4-6-13,-6 5-24,-9 16 11,-9 16 26,-12 17 15,-6 12 24,0 3 36,-4 0-34,-23 21-10,-4 20 20,-2 11 3,10 5 10,12-4-16,11-6-22,7-5-2,35-6-4,18-8-5,14-7-54,-2-16-164,-8-5-326</inkml:trace>
  <inkml:trace contextRef="#ctx0" brushRef="#br0" timeOffset="35569.0994">7773 8765 769,'0'0'188,"0"0"-151,0 0 35,164-16-50,-12-11-13,37-2 0,19 2-3,-1 6-4,-20 4-2,-37 9-36,-54 6-115,-50 2-84,-42 0-70</inkml:trace>
  <inkml:trace contextRef="#ctx0" brushRef="#br0" timeOffset="36215.3158">8332 8344 426,'0'0'19,"0"0"-5,0 0 28,0 0 64,0 0-23,0 0-46,-96-77-9,20 113 37,-11 15 12,-3 5 10,22-4-37,24-3-31,30-14-16,14-3-1,11-4 2,31-7-1,12-10 3,6-9-1,0-2-2,-4-18-3,-4-22 1,1-16-1,-6-17 2,-7-15 2,-11-7-2,-7 4-1,-12 15-1,-5 18 1,-5 21-1,0 12 0,0 7-1,-12 3-3,-15 8-10,0 4-15,6 2 3,8 1 14,7 0 4,4 0 3,-1 0-5,3 0-1,0 1 11,0 9 0,0 5 31,0 6 16,0 6-6,0 7 1,0 8-9,0 5-2,0 11-12,0 1-14,0 6-5,0 5-5,0 2-67,0-12-125,0-18-256</inkml:trace>
  <inkml:trace contextRef="#ctx0" brushRef="#br0" timeOffset="36590.0945">8586 7886 737,'0'0'146,"0"0"-44,0 0-41,0 0-34,0 0-21,124-74-4,-81 89-2,-12 21-7,-16 8 6,-15 3-1,0 2 2,-10-5 1,-13-4 1,10-12 3,5-12 2,4-11-6,4-5-1,21 0 13,26-14 20,15-9-28,2 2-5,-3 4-70,-17 9-167,-13 8-396</inkml:trace>
  <inkml:trace contextRef="#ctx0" brushRef="#br0" timeOffset="37009.3144">9132 8177 693,'0'0'109,"0"0"-41,116-62-22,-76 60-14,-9 2-9,-9 18-23,-10 21-5,-12 5 3,0 5 2,-20 2 2,-11-5-1,-1-6 5,3-13-2,13-6-4,7-11 0,7-8-6,2-2 6,0 0 9,29-33 15,19-16-24,7-15-3,-2-7-1,-13 10-19,-12 10 1,-15 13 18,-11 18 4,-2 5 21,0 10 2,-8 5-6,-9 0 2,4 8 6,-5 24-4,5 14-13,4 10 7,7 6-8,2 3-5,5-1-2,23-4-69,-1-9-150,0-12-432</inkml:trace>
  <inkml:trace contextRef="#ctx0" brushRef="#br0" timeOffset="37887.8074">8421 9649 545,'0'0'166,"0"0"-130,0 0-33,0 0 3,72-129-6,-63 103-7,-9 3-1,0 2 8,-28 7 11,-14 6 30,-12 8-7,-15 0 20,-10 22 48,-2 14-32,7 9-11,17-3-15,18 2-28,24-2-15,15-4 3,2-6-3,38-12 3,16-12-4,8-8-2,11-10-21,-3-26-11,-5-12-3,-6-16 10,-16-10 25,-12-5-29,-10 7-4,-11 12 35,-5 16 16,-5 14-3,0 8 10,-2 7-10,0 8 14,0 7 17,0 0-13,0 0-31,0 2-6,0 28-15,-6 14 21,-9 8 5,4 2 1,8 0-3,3-3-1,0-9-2,12-8-14,16-15-26,12-12 21,7-7 7,2 0 6,-3-28 5,-7-12 1,-8-10 0,-6-13 3,-8-2-3,-3 0-10,-5 9 9,-7 12-3,-2 14-19,0 12-6,0 6-1,0 8-15,0 2 20,0 2 23,0 0 2,0 0 8,0 0 7,0 0 3,0 16-12,0 16 15,0 10 41,-11 2-8,-5 2 6,3 0-18,3 1-13,8-3-13,2-4-11,0-2-3,14-9-2,13-4-57,2-16-72,7-9-182</inkml:trace>
  <inkml:trace contextRef="#ctx0" brushRef="#br0" timeOffset="38046.6104">8789 9365 642,'0'0'362,"0"0"-291,0 0-12,0 0-59,153-77-6,-63 67-53,-3-4-165,-18-1-279</inkml:trace>
  <inkml:trace contextRef="#ctx0" brushRef="#br0" timeOffset="38278.9813">9196 8992 805,'0'0'159,"0"0"-86,0 0-23,0 0-34,0 0-6,0 0-7,101 18-3,-96-4-2,-3-4 0,0-6 2,-1-4 13,4 0 39,16 0 10,8-19-23,13-3-39,3 4-35,-10 6-89,-12 2-317</inkml:trace>
  <inkml:trace contextRef="#ctx0" brushRef="#br0" timeOffset="39007.638">5648 10768 862,'0'0'144,"0"0"-109,0 0 12,0 0-24,163-76-23,-28 66-28,0 10 10,-32 2-100,-40 24-213</inkml:trace>
  <inkml:trace contextRef="#ctx0" brushRef="#br0" timeOffset="39349.5363">5605 11205 534,'0'0'350,"0"0"-264,0 0-86,137-44-19,-37 18 16,-7 1-10,-12 2-39,-28 0 0,-17 0 30,-12-7 19,-6-6 6,-7-9 0,-4-8 5,-7-5 12,0 7 1,0 7-14,-14 14 3,4 13 18,0 9-4,8 7 6,0 1 7,2 0-37,0 9-13,0 24 11,24 13 2,9 10 22,13 10 0,-2 4-3,-6 3-3,-18-5-11,-20-2-5,-15-2 0,-39-4-51,-8-11-124,5-22-510</inkml:trace>
  <inkml:trace contextRef="#ctx0" brushRef="#br0" timeOffset="39649.8372">7640 11318 1173,'0'0'0,"251"-33"-24,-53 21 8,29 0 16,1 6 1,-25 6-1,-41 0-124,-56 0-77,-50 0-54,-53 0-151</inkml:trace>
  <inkml:trace contextRef="#ctx0" brushRef="#br0" timeOffset="40266.2648">7997 10899 408,'0'0'108,"0"0"-61,0 0-22,0 0 46,0 0 15,78-113-36,-78 99 27,-9 3 12,-31 8-44,-24 3-18,-23 18-3,-9 22 6,7 9 1,24 4-7,27-9-14,25-3-9,13-1 2,13-5 2,30-3 4,7-15-3,2-13-1,-1-4 3,-4-12-3,-4-24-1,-1-18 2,-2-17-3,2-13 0,-2-10-1,-6 3-2,-13 12 0,-6 20-2,-11 19 2,-4 17 0,0 4-5,0 7-2,-14 4-4,-1 3-2,1 5 5,4 0 5,4 0 2,5 0-7,1 11-3,0 17 11,0 13 5,7 8 22,3 2-3,2-1-9,-8-2-4,-4 2-7,0 2-4,0 2-2,3 3-72,7-9-140,7-18-216</inkml:trace>
  <inkml:trace contextRef="#ctx0" brushRef="#br0" timeOffset="40587.9288">8373 10198 822,'0'0'93,"0"0"-60,0 0 54,0 0-34,0 0-53,0 0-3,125 72 2,-109-7-7,-13 3 7,-3-4 0,-9-12 1,-11-11 1,6-18-1,5-7 0,7-9 1,2-7 2,6 0 11,37-5 4,19-16-18,14-2-67,-2 3-196,-14 7-376</inkml:trace>
  <inkml:trace contextRef="#ctx0" brushRef="#br0" timeOffset="41269.2705">8811 10640 789,'0'0'81,"0"0"-10,0 0-19,134-87-20,-87 87-29,-7 0 1,-7 20-4,-10 18-1,-17 8-1,-6 3 2,-11 1 4,-24-1 4,-6-8-4,3-1 3,9-12-6,11-10 0,9-7 1,7-11-2,2 0 9,2-3 11,32-27 29,17-9-48,16-14-1,2-7-7,-5 0-30,-8 2-12,-17 10 9,-13 16 21,-18 11 17,-8 13 2,0 4 13,-21 4 12,-18 0 1,-3 10 17,9 14-4,6 11-5,12 2-12,15 7-2,0 3-13,11-1-2,26 2-5,15-2-19,5-10-116,3-14-242</inkml:trace>
  <inkml:trace contextRef="#ctx0" brushRef="#br0" timeOffset="42305.2457">8282 12022 712,'0'0'125,"0"0"-125,0 0 9,0 0 22,0 0-31,119-41-8,-93 27-43,-9-2 25,-11-2 26,-6 0 14,0 1-1,-20 4-3,-20 3-3,-18 7-7,-9 3 0,-6 3 16,7 20 34,8 9 18,10 3-12,11 3-14,14 5-16,13-7-20,10-4-2,8-5-2,34-10 1,10-9-3,10-8-3,-7 0-14,-6-12 9,-6-20 2,-3-15-15,4-13-4,3-8-3,-3 0-4,-6 1 5,-16 9 21,-10 11-15,-10 2 9,-2 9 10,0 6 1,0 3 0,-8 13 1,-1 7 2,2 7 9,-6 0-2,-3 10 12,-3 18 12,0 4 4,1 4-10,7 3 4,2 5-3,4 4 0,5 6-2,0 5-16,0-2-7,17-7-3,20-9-5,10-21-23,10-17-2,15-3 8,-1-26 1,-9-16-8,-12-8-10,-19-6 17,-9-6-1,-4-10-14,-4-5-10,-6 1 16,-8 8 4,0 16 17,0 18-9,0 16 19,-4 14 4,1 4 48,2 0-20,-11 18-23,-3 26 9,-10 14 62,2 8 1,2 0-17,3-6-3,3-3-21,3-3-19,10-2-19,2-4 5,20-7-7,24-12-44,8-20-89,-3-9-197</inkml:trace>
  <inkml:trace contextRef="#ctx0" brushRef="#br0" timeOffset="42479.2275">8845 11686 839,'0'0'72,"0"0"-26,0 0 41,0 0-61,168-39-26,-112 39-84,-15 0-233</inkml:trace>
  <inkml:trace contextRef="#ctx0" brushRef="#br0" timeOffset="42755.0875">9090 11328 542,'0'0'191,"0"0"-137,0 0 12,0 0-26,0 0-21,118 53 7,-110-2-12,-8 2 0,0-4 1,-10-11 28,-2-14-12,8-12-18,4-10-7,8-2 7,33-20 27,17-18-40,12-8-51,-2-4-134,-12 8-495</inkml:trace>
  <inkml:trace contextRef="#ctx0" brushRef="#br0" timeOffset="42972.6409">9966 11055 881,'0'0'131,"124"-26"-105,-34 24-6,8 2-20,-5 0-14,-19 2-179,-29 4-292</inkml:trace>
  <inkml:trace contextRef="#ctx0" brushRef="#br0" timeOffset="43174.7979">10193 10880 873,'0'0'180,"0"0"-124,0 0-12,0 0-6,0 0 14,-54 169-24,41-91-20,7 10-8,4 7-40,2-13-147,0-14-521</inkml:trace>
  <inkml:trace contextRef="#ctx0" brushRef="#br0" timeOffset="44267.2736">11836 10638 383,'0'0'63,"0"0"-11,0 0 29,5-104 11,-5 81-38,2 2-11,0 7-24,3 3 24,-5 7 33,0 4 22,0 0-47,-21 29-34,-21 18 28,-9 10 38,-1 1-41,12-2-18,18-8-21,15-6 0,7-4-1,10-9-2,25-8-27,9-8-18,8-13-19,6 0-23,4-28-53,3-24 14,-5-7 56,-14 5 55,-14 16 15,-14 18 92,-12 20 25,-2 0-31,6 14-55,3 18 0,5 6 14,0 0-28,2-6-11,0-6-6,-2-10-8,-2-12-31,-1-4 14,-7-14 25,-2-27 0,-4-14 1,-2-9 12,0-4 19,-10 5 39,-13 3-34,-4 12-22,-4 10-15,-1 10 0,8 12-26,10 8-89,14-2-185</inkml:trace>
  <inkml:trace contextRef="#ctx0" brushRef="#br0" timeOffset="44551.117">12271 9972 656,'0'0'204,"0"0"-73,0 0-55,0 0-57,0 0-19,120 10-1,-78 30 1,-11 14-4,-17 2-5,-14 2-3,0-8 4,-24-9 7,3-13 1,11-14 5,5-11 13,5-3 10,0 0 34,17-7-5,29-13-57,13-2-73,15 3-146,4 1-382</inkml:trace>
  <inkml:trace contextRef="#ctx0" brushRef="#br0" timeOffset="45053.4968">12884 10497 360,'0'0'518,"0"0"-428,0 0-63,0 0 5,0 0-14,135-56-18,-104 76 0,-8 14-4,-15 6 1,-8 5-5,-10 1 4,-26-3 4,1 0 1,2-8 0,4-12-1,10-7 0,6-9-1,11-7 1,2 0 0,7-9 18,30-23-18,15-12-21,4-10 5,-4-3 14,-11 2-8,-14 6-6,-16 11 16,-11 6-1,0 12 2,-5 3 5,-13 12 18,-2 5 8,3 0-1,1 14 0,1 23 5,8 10-7,7 11 1,0 1-21,27-1-9,17-6-26,16-16-125,5-14-328</inkml:trace>
  <inkml:trace contextRef="#ctx0" brushRef="#br0" timeOffset="45295.1669">14286 10522 1007,'0'0'93,"122"-37"-92,-39 31 3,2 6 2,-12 0-6,-24 20-164,-29 3-292</inkml:trace>
  <inkml:trace contextRef="#ctx0" brushRef="#br0" timeOffset="45438.3742">14271 10848 937,'0'0'147,"0"0"-61,0 0-17,168-80-64,-56 61-5,7 5-126,-3-11-200,-8-8-398</inkml:trace>
  <inkml:trace contextRef="#ctx0" brushRef="#br0" timeOffset="45691.4966">15303 10323 818,'0'0'190,"0"0"-132,-116 2 18,64 38-34,10 16-11,11 12-27,11 8 1,17-1 1,3-5-6,19-12 3,25-12 1,18-16-4,13-18-5,10-12 1,-2-22 3,-7-28 1,-21-16 4,-24-7 18,-31-7 4,-31 5-12,-60 17-14,-36 21-40,-11 16-88,18 12-307</inkml:trace>
  <inkml:trace contextRef="#ctx0" brushRef="#br0" timeOffset="46433.1832">7476 10531 275,'0'0'257,"0"0"-168,0 0-76,-60-122-11,58 99 3,2 6 11,0 5 13,0 6 18,0 4 1,0 0 24,0 2 14,0 0-28,0 0-30,0 0-16,0 13-5,0 28-3,0 34 35,-4 31 64,-4 22-36,-3 13-29,-2 12-19,-6 8-3,2 6-10,4-7-4,8-12-1,5-15-1,0-23-1,20-22-20,11-16-41,8-22-46,0-29-143,11-21-205</inkml:trace>
  <inkml:trace contextRef="#ctx0" brushRef="#br0" timeOffset="47393.2043">7738 10175 231,'0'0'382,"0"0"-374,139-60-8,-19 37 0,43-3 8,53 3 69,52-6-15,55 0-20,43-8 3,37-4 3,16 3-13,5 1-11,-7-2-19,-12 2-5,-2-4-14,8 1 14,4 1 5,-4 8-4,-16 4-1,-44 4 0,-53 5 0,-60 1 1,-72 8 3,-60 4 7,-45 0 1,-32 5-2,-3 0-4,8 0-6,15 0-5,15 0 0,15 0-5,9 2-5,7 3-4,-1 0-8,-15-1 26,-23 2 1,-23 0 3,-17 0-3,-9 2-22,-5 1-28,5 3 35,6-3 14,16 3 1,20-2 0,21 0 0,18-2 1,3-2-1,-8-3 0,-16-3 1,-24 0 26,-21 0 39,-13 0 4,-7 0-13,-2 0-25,0 0-4,0 0-21,2 0-7,5 7-3,7 0 0,1 8 1,5 2-2,5 6 4,1-3 1,8 0 2,6-2 7,-5-4 6,-3-2 1,-12 2 1,-9 11-4,-5 19-10,-6 24 11,0 22 21,-11 14-6,-18 11-1,2 10 2,-2 10-21,5 6 12,7 1-1,3-3-4,5-1-2,0-6 7,3 4-10,-8 3-7,-3 0-5,-11 3-4,-5-6-99,-3-16-68,-2-26-227</inkml:trace>
  <inkml:trace contextRef="#ctx0" brushRef="#br0" timeOffset="48017.6653">7841 12593 226,'0'0'193,"0"0"-67,0 0-97,0 0-29,0 0-82,0 0 32,-122 12 18,68-2 6,-1-3 26,10-2 88,10-1 34,14-2-26,15-2-32,6 0-27,7 0 0,53 0-1,44-6 47,66-25 2,66-6-19,70-6-1,68 6-8,56 4-10,62 13-21,60 10-18,40 3-4,37-4-2,8-4-2,-19-5-23,-32-4-53,-68-10-143,-73-7-423</inkml:trace>
  <inkml:trace contextRef="#ctx0" brushRef="#br0" timeOffset="49569.8918">17046 1441 356,'0'0'71,"0"0"36,0 0-9,0 0-9,153-82-19,-70 70-14,17 0-33,23 4-16,11-2-3,1 3-4,-3 2 7,-27 1-7,-32 2-5,-32-4-3,-28 0 3,-13-4-8,-2 2-17,-27 0-9,-9 4 6,-5 2 10,3-1-20,5 3-10,-1-3 18,5-1 28,0 0 7,0 2 3,-1 1 0,8 1-3,7 0 3,13 0 16,4 0 23,15 0 38,35 1-39,12 17-14,3 10 14,-9 6-6,-19 3-15,-21 2-9,-16 5-9,-6 5-4,-30 2 0,-11 11-8,-7-7-87,10-6-151</inkml:trace>
  <inkml:trace contextRef="#ctx0" brushRef="#br0" timeOffset="51505.3156">19334 1197 268,'0'0'174,"0"0"-91,0 0-9,108-112-30,-74 82-28,-1 0-6,-9 1 18,-5-2 12,-7 1 23,-5 9-44,-7 5 23,0 12-12,-23 4-30,-25 8 0,-12 25-2,-4 13 4,9 1 5,22 1 3,19-2-7,14-1-3,21-1 1,32 0 11,15-1-3,4-8-9,-14-5-14,-19-4 1,-31-1-12,-8-4-11,-36 0 36,-21 3 0,-12-7 34,-3 2-16,12-7-9,14-10 2,17 0 0,17-2 2,12 0 24,0-2 22,39-20-53,19-6-6,19-4-19,8-4-1,-8-3-15,-5-3 16,-14 0 16,-9 2 3,-6 4 0,-12 10 0,-4 6 4,-14 8 8,-9 8 11,-4 4-3,0 0-20,-9 4-15,-11 18 15,-5 7 3,15 6 0,10-1 3,0-2-4,35 0 0,10-8 6,9-7-3,5-8-5,-14-9-3,-9 0-19,-16-6-3,-18-23 24,-2-10-52,-2-3-37,-24 2 66,-4 13 23,-7 10 1,-7 13 5,1 4 22,6 0 8,11 0 4,11 9-7,12-4-17,3 2-7,6 0-6,44-5 16,26-2 24,20 0-25,6-16-10,-4-10-4,-11-2-3,-7-8-5,-13 0-19,-17 0-32,-21 1-14,-25 12-4,-4 4-4,-25 9 6,-19 7-28,8-2-17,2-2 84,12-4 33,14-3 126,8-4-35,0-8-28,8-2-23,19-5-9,-2-6-20,3 0 11,-5 0 26,-6-1-19,-1 10 0,-7 7 44,-7 15-7,-2 8-13,0 10-37,0 38-1,-14 20-15,-7 17 79,1 3-24,6 0-25,8-6-11,6-2-11,0-3-8,8-6 0,15-10-65,2-6-62,4-21-182,4-20-304</inkml:trace>
  <inkml:trace contextRef="#ctx0" brushRef="#br0" timeOffset="51874.0078">20937 671 736,'0'0'153,"0"0"-56,0 0-25,0 0-63,0 0-2,0 0-7,48 114 63,-46-53-42,0-4-16,-2-5-1,0-11-2,2-10-2,2-12-3,1-9-20,4-7-22,6-3 16,17-8 21,19-33-13,14-13-70,-4 0 34,-16 12 57,-18 20 71,-15 15 38,-10 7-16,0 0-64,5 0-14,3 25-13,9 9 0,-2 14-2,-1 2-78,-14-6-211,-2-3-479</inkml:trace>
  <inkml:trace contextRef="#ctx0" brushRef="#br0" timeOffset="52024.7322">21002 1409 877,'0'0'243,"0"0"-167,0 0-59,163-94-17,-81 75-25,-8 4-76,-22 7-108,-26 4-263</inkml:trace>
  <inkml:trace contextRef="#ctx0" brushRef="#br0" timeOffset="52166.6653">21056 1538 192,'0'0'780,"0"0"-599,0 0-92,124-62-52,-14 24-22,17 0-15,16 3-4,-12 5-76,-27 0-149,-30 4-492</inkml:trace>
  <inkml:trace contextRef="#ctx0" brushRef="#br0" timeOffset="56459.6561">2340 14025 570,'0'0'137,"0"0"-33,0 0 14,38-111-28,-34 97-49,0 6-22,-4 6-9,0 2 5,0 0-15,-4 14-14,-28 23 8,-14 12 6,-5 11 12,7 0-9,18-9-2,16-5 0,10-10-2,24-4-1,28-6 2,9-6-1,-3-4 1,-11-3-8,-20-4-2,-19 6-14,-8-7-13,-18 1 10,-30 4 8,-10-8 19,-9-1 5,5-4 7,17 0 4,16-4 26,18-1 24,11 1-6,0-5-17,23-3-28,31-8-15,19-7-6,15-1-2,2-6-10,-15 7-5,-16 3-7,-12 5 0,-17-4 12,-6 7 2,-14 2 16,-10 4 2,0 4-2,0 2 1,-4 2-1,-2 2 8,1 0 14,5 0-7,0 0-14,0 17 2,0 9 6,0 6 6,0 7-10,0-3-3,5 5-2,-3-2-75,0-15-127,6-15-301</inkml:trace>
  <inkml:trace contextRef="#ctx0" brushRef="#br0" timeOffset="56597.0305">2741 13888 857,'0'0'116,"0"0"-116,0 0-13,0 0-207,0 0-328</inkml:trace>
  <inkml:trace contextRef="#ctx0" brushRef="#br0" timeOffset="57353.9929">2997 14057 737,'0'0'91,"0"0"-71,0 0 29,0 0-13,0 0 4,0 0-10,121 104-23,-110-60 0,-7 2-6,-4-4 2,0-6-3,0-14-1,-9-9-11,3-10-3,3-3 15,3-2 13,0-26 7,9-16-20,24 0-4,6 7-5,-6 10 9,-10 15 0,-6 10 17,-8 2-15,0 0 1,0 9 0,-7 11 3,-2 5 5,0-1 6,-6 2 2,-8-4-12,5-3-6,5-12-1,2-2-10,2-4-26,0-1 28,0-6 8,20-26 0,13-14-13,4 1 6,0 4-9,-13 15 16,-9 18 28,-7 8 2,-2 0-8,5 4-14,3 21 11,-1 0 9,3 5-8,-3-4-16,5-3-1,2-6-2,4-11-2,3-6-16,4 0 0,7-28 12,9-16 4,7-11 1,1-6 0,-4 6 0,-15 16-1,-16 12 1,-20 13 8,0 11-8,-6 1-2,-19 2-9,5 0-5,0 2-2,2 10 8,7 1 5,2 6 0,2-2 4,5 1 1,2-4 1,0-1-1,0-3 0,2-2 2,8 4 6,0-2 5,4 4-5,4-2 6,-1-2-2,6 2-5,-4 0-7,-1 0-30,1-6-138,-7-2-300</inkml:trace>
  <inkml:trace contextRef="#ctx0" brushRef="#br0" timeOffset="57534.8794">3709 13541 844,'0'0'109,"0"0"-85,0 0-24,0 0-140,0 0-103</inkml:trace>
  <inkml:trace contextRef="#ctx0" brushRef="#br0" timeOffset="57751.4042">4172 13614 607,'0'0'185,"0"0"-86,0 0-83,0 0-6,27 124 85,-19-50-34,1 2-4,-7 0-32,2 3-13,-4-3-12,0 0-40,2-13-170,11-28-388</inkml:trace>
  <inkml:trace contextRef="#ctx0" brushRef="#br0" timeOffset="58133.348">4652 13968 622,'0'0'78,"0"0"-10,0 0 16,0 0-23,0 0-20,0 0-4,4-39-20,-29 39-16,-10 19 15,-5 9 23,-1 2-3,6 7-2,10-11-8,12-2-19,9-7-6,4-7 2,0-1-3,0-1 0,15-4-21,3-4-16,9 0-17,6-10-4,9-20-6,6-7 8,-4 6 39,-5 6 17,-10 14 64,-10 6 11,-6 5-27,-6 0-24,2 0-24,-1 10-1,-1 9-75,2-11-141,0-3-135</inkml:trace>
  <inkml:trace contextRef="#ctx0" brushRef="#br0" timeOffset="58348.9385">4955 13895 370,'0'0'398,"0"0"-309,0 0-7,0 0-41,0 0-34,0 0 1,100 109-2,-100-75-6,0-8 2,-5-11-1,-3-10 1,-2-5 5,8-4 37,2-24 28,0-13-36,12-13-33,26-7-3,10 2-6,8 12-94,-2 7-254</inkml:trace>
  <inkml:trace contextRef="#ctx0" brushRef="#br0" timeOffset="58561.2917">5439 13523 394,'0'0'390,"0"0"-192,0 0-83,0 0-107,0 0 5,0 0 12,22 163 15,-15-91-9,-3 0-23,0 2-8,7-10-106,4-17-189,8-19-526</inkml:trace>
  <inkml:trace contextRef="#ctx0" brushRef="#br0" timeOffset="58897.3456">5775 13709 859,'0'0'108,"0"0"-98,0 0 15,0 0 13,0 0-27,102 116-11,-79-97-7,-4-5-52,-5-12-17,-5-2 13,-3 0 26,0-28 7,-6-14 1,6-10 29,3-6 7,5 5-3,3 18 16,-1 18 49,-1 17-9,-2 14-25,-3 35-32,-2 21 47,-8 18 25,0 12-5,-35 10-7,-19 3-27,-16-6-21,-5-10-13,0-11-2,10-19-74,16-27-137,20-40-357</inkml:trace>
  <inkml:trace contextRef="#ctx0" brushRef="#br0" timeOffset="59857.342">8694 13561 714,'0'0'110,"0"0"-33,0 0-40,0 0-37,0 0-14,0 0 14,-46 85 6,-9-47 3,-8-6 3,-2-8-6,5-10-2,8-12-3,10-2 3,13-16 9,14-23 15,15-11 12,0-9-12,26-4-19,14 10-7,8 12-2,-6 17-2,-4 17 2,-1 7-3,4 23-6,-1 29 3,-13 18 0,-19 10 6,-8 9 4,-40-7 5,-22-6-1,-9-11 11,-7-16-2,0-14 13,4-17 1,12-16-4,10-2-12,17-19-2,14-23-13,21-10-6,0-4-81,30 5-161,1 17-557</inkml:trace>
  <inkml:trace contextRef="#ctx0" brushRef="#br0" timeOffset="60233.3986">8930 13747 926,'0'0'61,"202"-154"-56,-109 84 7,-19 9 9,-27 8-13,-29 16-3,-18 11-5,0 5-18,-25 7-28,-19 8-16,-16 6-20,-5 0-27,7 0 9,15 6 65,22-3 35,11-1 18,10-2 60,0 7-11,0 3-6,12 12-12,7 12 49,4 12-1,-8 12-26,-15 6-6,0 6-17,-9 4 4,-15 1-24,-2 3-21,8 0-7,-1 1-19,6-3-88,7-21-142,4-26-219</inkml:trace>
  <inkml:trace contextRef="#ctx0" brushRef="#br0" timeOffset="60360.2046">9085 13828 891,'0'0'173,"0"0"-56,131-98-45,-54 77-72,-3 12-11,-6 3-115,-19-1-257</inkml:trace>
  <inkml:trace contextRef="#ctx0" brushRef="#br0" timeOffset="60847.6612">10612 13351 853,'0'0'56,"0"0"-46,0 0-10,27 125 54,-27-62-3,0-2-30,-2-11-13,0-14-5,2-14 0,0-14 0,0-8 0,10-2 2,22-28 8,7-14-12,2-13 6,-6-6-3,-5-4-4,-9 9 0,-9 16 0,-1 18-2,-6 20 2,-5 4-3,7 28-14,-7 23 17,0 21 3,0 9 14,0 8 22,-23-3-1,-12-10-20,-11-12-13,-8-14-1,-7-14 6,-11-10-10,-1-11-36,0-15-103,14 0-249</inkml:trace>
  <inkml:trace contextRef="#ctx0" brushRef="#br0" timeOffset="61605.2746">11254 13439 685,'0'0'121,"0"0"-105,0 0 68,0 0 39,-25 120-66,12-78-27,7-3-26,6-7-3,0-6-1,21-10-16,13-9-29,2-7-11,-2-5-15,-10-31 36,-9-11 11,-8-6 23,-7 2 1,-7 11 32,-30 13 36,-13 12-3,-2 5-35,0 6-8,19 4 11,12 0-20,16 0-13,5 0-3,0 0 0,28 4 3,12 6 7,11-2-7,12-1-3,3 0-8,5-5-14,-1-2-4,-12 0 5,-16 0 18,-13 0 6,-14-9 3,-7-3 0,-7-1 0,-1-3-3,0 4-3,0 0-1,0 6 4,0 2 1,0 4-1,0 0 0,0 0 4,0 0 6,0 20 5,0 12 1,-13 12 49,0 7-24,4-3-12,2-1-19,5-6-5,2-11-4,0-9-1,0-12-6,20-9-7,11 0 1,9-12-5,9-26-15,1-13-5,-4-7 15,-6 0 12,-11 14 10,-11 20 1,-11 12 44,-7 12 16,0 0-41,0 6-20,0 20 1,0 10 23,-5 2-11,5 3-13,0-7-7,25-19-127,15-13-457</inkml:trace>
  <inkml:trace contextRef="#ctx0" brushRef="#br0" timeOffset="62325.0203">12946 13358 456,'0'0'88,"0"0"-40,0 0 47,0 0-26,0 0-4,0 0 15,55-29-7,-41 79-7,-4 18 51,-10 10-43,0 6-16,-10 1-28,-1-7-17,7-4-11,4-6-2,0-6-46,0-9-77,0-18-141,4-23-285</inkml:trace>
  <inkml:trace contextRef="#ctx0" brushRef="#br0" timeOffset="62550.6554">13013 13346 250,'0'0'477,"56"-106"-351,-19 71-27,11 9-46,5 11-42,4 15 5,-7 8 8,-8 37-19,-13 9 0,-17 4-4,-12-3 12,-12-2 7,-32-5 26,-12-6 2,0-5-21,9-12-21,16-10-6,11-10-62,14-5-109,6-16-355</inkml:trace>
  <inkml:trace contextRef="#ctx0" brushRef="#br0" timeOffset="63202.9999">13711 13180 80,'0'0'438,"0"0"-286,0 0-25,0 0-6,0 0-54,0 0-54,35 62 68,-23-21-6,-6 1-34,-1-7-25,-3-3-10,-2-6-2,2-5-4,2-5 0,-2-2-8,1-4-33,2-6-38,6-4-8,15-12-7,16-32 46,12-11-79,1 4 101,-10 13 26,-14 16 74,-8 22 3,-7 0 8,-3 23-31,-1 12 16,1 3 9,-6-3-35,1-2-30,4-11-8,-2-7-3,13-12 7,8-3-5,11-12 3,12-28-8,2-13-9,6-14 9,0-18-2,-4-7-17,-4 0-19,-18 9-27,-17 20 20,-19 22 13,0 15 12,-24 12-32,-14 8-18,0 4 50,9 2 20,10 0-2,9 0 4,6 0-4,-1 7 6,1 22-2,-2 11 46,3 18 33,3 11-13,0 1 0,0 1-8,0-4-27,0-11-21,7-1-6,11-8-3,4-4-3,6-9-73,10-19-130,5-12-311</inkml:trace>
  <inkml:trace contextRef="#ctx0" brushRef="#br0" timeOffset="63346.3718">14574 13200 381,'0'0'624,"0"0"-518,0 0-52,142-94-54,-76 89-33,-5 5-145,-12 0-216</inkml:trace>
  <inkml:trace contextRef="#ctx0" brushRef="#br0" timeOffset="64259.1522">16377 12984 552,'0'0'166,"0"0"-33,0 0-11,0 0-50,0 0-13,-9-105-23,38 93-26,11 7-8,0 5 2,-5 2-4,-8 31 0,-11 18-8,-11 9 0,-5 7 7,-13 0 1,-16-4 1,-6-14-1,4-6-9,4-17-9,10-12-2,8-8 11,7-6 9,2-6 5,5-29 21,24-23-25,10-15-2,3-8-2,-1 8-15,-12 15 3,-7 19 6,-8 12 6,-7 8 3,-1 7 0,-4 5 2,0 6 11,-2 1 18,0 10-31,-10 26 6,-11 12 31,-3 6 9,1 2-10,9 0-29,14-2-2,0-1-1,33-6-4,19-4-15,13-13-64,11-13-67,5-17-176</inkml:trace>
  <inkml:trace contextRef="#ctx0" brushRef="#br0" timeOffset="64508.6498">17380 12896 446,'0'0'435,"0"0"-296,0 0-43,0 0-54,0 0-40,168-87-2,-114 82-16,-11 5-42,-14 0-106,-11 10-140</inkml:trace>
  <inkml:trace contextRef="#ctx0" brushRef="#br0" timeOffset="64657.5772">17384 13130 595,'0'0'267,"0"0"-105,0 0-6,0 0-83,0 0-29,0 0-44,174-55-9,-92 35-45,-3 1-77,-5 3-196</inkml:trace>
  <inkml:trace contextRef="#ctx0" brushRef="#br0" timeOffset="65466.9573">19301 12665 376,'0'0'129,"0"0"-27,0 0-44,-56-122 10,56 90-6,0 4-40,0 7-6,0 9 12,6 8 3,-6 4 38,0 2-25,0 35-44,-6 19 28,-25 18 48,-11 6-13,-7 2-38,0-5-16,4-6-2,5-2-6,3-13 1,3-14-1,3-13 2,-2-20-2,-12-9 4,-9 0 1,-11-34 8,1-7-1,14-2-3,15 7 0,20 14-8,8 12-2,7 5-28,4 5-68,32 0-151,16 0-160</inkml:trace>
  <inkml:trace contextRef="#ctx0" brushRef="#br0" timeOffset="65758.9917">19316 12479 186,'0'0'381,"0"0"-324,0 0-32,126-87 43,-112 87 24,-6 12-31,-3 28-23,-5 17 84,0 4 0,0 6-46,-9-1-21,9 2-28,0 1-20,4-4-3,18 4-4,-2-6-62,-13-8-65,-7-17-180,-9-20-358</inkml:trace>
  <inkml:trace contextRef="#ctx0" brushRef="#br0" timeOffset="65940.8851">19126 12846 768,'0'0'194,"0"0"-67,0 0-38,0 0-64,160-91-25,-66 82-3,8 2-37,5 6-68,4-8-108,-4-1-35,-4-9-124</inkml:trace>
  <inkml:trace contextRef="#ctx0" brushRef="#br0" timeOffset="66735.2164">20190 12583 375,'0'0'94,"0"0"-70,0 0-3,0 0-21,0 0 0,0 0 0,9-89 1,-9 85 18,0 4 29,0 0-22,0 0-6,-1 0 39,-7 0 4,-15 18-16,-18 19 56,-14 14 21,-5 2-48,7 3-34,21-3-21,13-6-11,19-5-9,10-8 6,34-7-7,16-12-4,5-8-24,-3-7-41,-8-8 6,-7-24 6,-11-7 17,-5-5 20,-12 2-28,-7 8 38,-10 17 10,-1 8 17,-1 9 37,0 0-38,0 0-14,0 16-2,0 4 41,0 2-9,4-1-16,9-1-8,3 1-4,2 0-4,1-8-2,0 0-43,0-7-10,-1-6-5,0 0-12,-7-20 7,-9-10 19,-2-1 36,-4 6 10,-27 8 27,-10 9 9,-7 7 1,-4 1-2,4 0 12,9 0 5,17 0-13,11 1-20,11 1-14,0 0-2,24 0 3,28-2 19,17 0-11,6 0-5,4 0-9,-3-7 2,-5-4-1,-7-1-1,-4-2-7,-4 2-8,-14 0-25,-13 4 4,-13 4 36,-13-1 3,-3 5 43,0-3-12,-19 3-19,-7 0-15,-10 0 5,1 12-3,3 4 5,10 0 3,11 4-6,9-2 0,2 5-4,2 4 4,21 1 1,2 2-2,-6 1-1,-9-8-2,-10 2-2,0-5 2,-23 0 2,-26 2 13,-11 2-4,-1-1-11,9-4-78,23-17-287</inkml:trace>
  <inkml:trace contextRef="#ctx0" brushRef="#br0" timeOffset="67275.3238">21201 12575 256,'0'0'327,"0"0"-211,0 0-37,0 0-5,0 0 88,2 120-86,-6-82 1,-5-4-46,4-5-14,0-7-10,3-5-2,2-1-5,0-3-3,0-5-19,0-2-19,2-6-21,19 0 30,8-31 32,11-7-15,-1-1-4,-6 7 19,-16 15 19,-6 11 17,-4 6 16,0 0-23,1 0-23,6 6 2,-3 6-4,0 1-4,0 0 1,2-2-1,6-2 0,-6-4-2,3-5 2,-2 0 2,5-21 8,0-23 23,3-10 17,-9-8-19,-11 2-6,-2 7-7,-15 13-18,-11 16-6,-5 16-17,4 8-92,14 4-157,13 13-353</inkml:trace>
  <inkml:trace contextRef="#ctx0" brushRef="#br0" timeOffset="67546.3587">22010 12126 304,'0'0'373,"0"0"-341,7 106 46,-7-30 91,-16 4-59,-9 0-31,3-5-15,8-9-31,12-7-17,2-13-7,21-13-2,23-8 0,12-18-7,6-7-53,-4 0-84,-11-36-205</inkml:trace>
  <inkml:trace contextRef="#ctx0" brushRef="#br0" timeOffset="67680.2507">22030 12538 852,'0'0'199,"0"0"-104,0 0-60,116-58-35,-52 54-67,-12 3-122,-19-3-310</inkml:trace>
  <inkml:trace contextRef="#ctx0" brushRef="#br0" timeOffset="72347.6845">17340 10935 470,'0'0'78,"0"0"-75,0 0 14,0 0 93,0 0 6,0 0-76,200-45-37,-48 9 6,42 0 17,14 2 0,-8 6-8,-26 7-16,-47 12-1,-40 3-1,-43 6-1,-28 0-12,-16 0 2,-6-2-19,-31-2 30,-5-2 0,0-4 11,3-4-6,16-4-1,7 0 3,9-1-5,3 4 2,0 0 0,-8 3 1,-13-2-3,-10 1-2,-12 4-6,-4 1 1,7 7 5,12-2-1,16 3 2,14 0-1,2 0 3,2 0-1,27 7 8,11 15 52,7 6 1,-1 2-21,-14-1-24,-18 5-18,-14 3 1,-5 4-2,-30-1-11,-4 4-45,15-7-74,24-7-115,9-13-229</inkml:trace>
  <inkml:trace contextRef="#ctx0" brushRef="#br0" timeOffset="72611.0697">19852 10340 659,'0'0'41,"0"0"24,0 0-9,127-79 49,-120 85-22,-7 32-82,0 17 24,-16 12 19,-11 3-18,3 2-13,2 7-13,-3 3-23,10-5-91,13-10-127,2-20-131</inkml:trace>
  <inkml:trace contextRef="#ctx0" brushRef="#br0" timeOffset="72961.4478">19834 10024 568,'0'0'60,"-160"4"-21,53 46 3,7 24 45,17 23-10,20 14-3,24 8-7,27 6-29,14-5-14,68-10-11,41-16-6,38-18 6,19-21-6,-2-24-1,-3-31-6,-13-7-6,-19-53 6,-14-35 0,-26-33 0,-38-29 13,-35-17-13,-22 6-1,-67 26 1,-39 38 0,-24 48 0,-16 47-17,-3 18-65,8 47-110,25 9-149</inkml:trace>
  <inkml:trace contextRef="#ctx0" brushRef="#br0" timeOffset="74027.7111">19593 13399 275,'0'0'20,"0"0"17,0 0 22,-138 34-16,107-28 10,-1-4-22,6 2-5,8-4 12,7 2 9,6-2 20,5 0 20,0 0-14,0 0-20,37 0 22,38 0-14,64-17-23,63-9 0,52-9-10,36-3-15,2-2-6,-22 5-7,-48 8 0,-68 8-17,-64 12-28,-55 4-23,-31 3-100,-4 0-148</inkml:trace>
  <inkml:trace contextRef="#ctx0" brushRef="#br0" timeOffset="74237.5551">20061 13754 702,'0'0'131,"0"0"-105,0 0 39,0 0 65,229-49-64,-3 2-54,49-14-11,21-2-1,-20 5-1,-48 12-52,-61-1-207,-53-5-477</inkml:trace>
  <inkml:trace contextRef="#ctx0" brushRef="#br0" timeOffset="91450.7607">19195 12504 289,'0'0'140,"0"0"-67,0 0-34,0 0 36,0 0-13,0 0-39,0 0-12,0-32 10,0 28 0,0 3 11,0-6 3,0 0-10,0-3 6,0-3 8,0-1-12,0 0 9,0 0-7,0 0 6,0 0-17,4 0 0,21-2-7,7-2-4,13 2-2,5 6-2,-9 6-1,-5 4-2,-8 0-2,-4 23-4,-4 12 4,-4 3 2,-3 5 0,-11-2-3,-2 1-1,-15-1 4,-19-3 1,-17 0-1,-11-4 2,-6-6 2,1-4-1,8-8 2,18-6 2,12-4 0,11-4 2,10-2 2,8 0 2,0 0 4,0 0 2,0 0-5,0 0 3,0 0 0,0 0-11,0 0-5,0 0-1,0 0 0,2 0-6,35 5 6,19 0 7,11 5-3,-5 6 0,-10 4-4,-17 8-2,-12 6-3,-12 7-1,-11 5-11,0 5 6,-29 7 8,-29 0 3,-28 1 0,-22-5 0,-11-8 12,10-7 12,27-17-7,31-9-8,28-10 2,17-3-3,6-18 3,2-22-11,23-17-87,4-3-143,-2 4-566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0:47:38.377"/>
    </inkml:context>
    <inkml:brush xml:id="br0">
      <inkml:brushProperty name="width" value="0.05292" units="cm"/>
      <inkml:brushProperty name="height" value="0.05292" units="cm"/>
      <inkml:brushProperty name="color" value="#FF0000"/>
    </inkml:brush>
  </inkml:definitions>
  <inkml:trace contextRef="#ctx0" brushRef="#br0">7830 15262 378,'-7'0'67,"-1"-4"-54,-1 0 11,3-3 38,2 4-17,4-1-17,-2-6 17,-1 1 11,2 1 10,1 3-8,-2 2-12,2 2-18,0 1 20,0 0-16,0 0-14,18 22-15,17 19 10,5 17 17,2 5 5,-3 7-17,-4-8-10,-3-7-7,-6-11 2,-3-12-2,-6-10 0,-8-12-2,-2-2-5,-4-8-23,1 0-22,4-11-19,6-15-156,-3-17-350</inkml:trace>
  <inkml:trace contextRef="#ctx0" brushRef="#br0" timeOffset="273.3575">8189 15236 551,'0'0'135,"0"0"-65,0 0-18,0 0-5,0 0-30,0 0-15,0 0-2,0 0 1,-129 22 22,71 36 29,-21 9 26,-7 12-10,0-3-24,11-9-21,13-7-17,15-16-4,14-12-2,9-12 2,19-11-2,3-9 0,2 0-12,0-3-14,17-15-57,13-4-125,2-5-115</inkml:trace>
  <inkml:trace contextRef="#ctx0" brushRef="#br0" timeOffset="768.9523">8907 15344 638,'0'0'100,"0"0"-40,0 0-4,0 0 36,0 0-31,0 0-36,42-19-15,20 19-8,12 0 4,2 0-3,-11 0-3,0 0-5,-10 0-42,-8 9-91,-9 1-65,-16-3-161</inkml:trace>
  <inkml:trace contextRef="#ctx0" brushRef="#br0" timeOffset="970.273">8953 15641 362,'0'0'385,"0"0"-259,0 0-32,0 0 15,0 0-23,0 0-72,161-18-13,-90 14-1,-8 0-2,-12 4-17,-7 0-33,-8 0-22,-8 0-20,-2 0-75,-6 0-129</inkml:trace>
  <inkml:trace contextRef="#ctx0" brushRef="#br0" timeOffset="1507.3545">10708 15173 136,'0'0'427,"0"0"-388,0 0-25,0 0 9,0 0 16,0 0-6,27-90 25,-27 90 13,0 0 9,0 0-28,0 14-39,-21 30-5,-14 15 66,-7 4 2,2 4-48,1-7-8,8-6-8,5-8-8,10-7-4,8-11 0,8-10-43,0-6-67,0-12-90,2 0-133</inkml:trace>
  <inkml:trace contextRef="#ctx0" brushRef="#br0" timeOffset="1762.3913">10590 15218 482,'0'0'87,"0"0"-27,67-131-22,-36 95 27,3 10 3,-3 4-40,-1 10-22,-2 9-1,-4 3 11,-6 0 3,-2 9 3,-5 19-2,-9 4 3,-2 12 24,0 5-3,-2 6-7,-14 3-7,1 4-15,6-9-11,4-2-4,2-7-35,3-5-44,0-13-121,-2-12-153</inkml:trace>
  <inkml:trace contextRef="#ctx0" brushRef="#br0" timeOffset="1958.6359">10545 15351 666,'0'0'129,"0"0"-52,0 0-32,0 0-17,161-63-28,-97 63-14,-2 0-73,-3 2-99,-8 6-89</inkml:trace>
  <inkml:trace contextRef="#ctx0" brushRef="#br0" timeOffset="2347.4544">11359 15200 461,'0'0'154,"0"0"-57,0 0 4,0 0-17,0 0-32,0 0-39,53-45-13,-53 45-4,-24 0-2,-17 4 6,-5 10 4,-1 3 2,9 1 3,14 0-2,11-4-3,10 4-3,3-9-1,7 8 0,26-7 6,5 0-6,-3 2-4,-8-3 3,-13-2-6,-9 5-9,-5 4-3,0 7 9,-23-2 10,-10 4 4,-5-8 5,-5-1 9,-1-5-6,2-4 5,5-7 7,14 0-12,9 0-6,7 0 3,7-22-9,0 5-1,0-2-64,-2 5-123,-3 8-301</inkml:trace>
  <inkml:trace contextRef="#ctx0" brushRef="#br0" timeOffset="2626.2053">11474 15392 262,'0'0'452,"0"0"-388,0 0-6,0 0 15,0 0-36,0 0-21,25 3 0,-25 11 9,0 6 15,0 1 1,0 2-16,0 3-16,-2-3-9,2 3-7,0-4-88,0-8-160,8-11-308</inkml:trace>
  <inkml:trace contextRef="#ctx0" brushRef="#br0" timeOffset="2780.6871">11733 15113 937,'0'0'102,"0"0"-58,0 0-37,0 0-7,0 0-60,0 0-190,77 11-186</inkml:trace>
  <inkml:trace contextRef="#ctx0" brushRef="#br0" timeOffset="3171.0989">11783 15350 401,'0'0'287,"0"0"-213,0 0-16,0 0 15,0 0-50,0 0-23,-2-2-6,2 23 6,0 2 0,0 7 0,0-4 1,-16 2 1,-3-4 0,-1-2 0,3-6-2,4-9 0,3-5 1,8-2 2,2-2 11,2-23-14,32-15-9,11 1-42,6 2 5,-2 11 36,-11 11 10,-14 12 19,-6 3 6,-7 0-7,-1 18-1,-9 4 15,-1 4 15,0 2 5,0 0-21,-13 2-10,4-2-20,1-2-1,0-4-119,8-12-220</inkml:trace>
  <inkml:trace contextRef="#ctx0" brushRef="#br0" timeOffset="3650.2665">12396 15262 568,'0'0'248,"0"0"-195,0 0-13,0 0-24,0 0-3,0 0 45,-106 126-24,71-84-17,8-4-3,10-4-9,9-7-3,8-9 2,0-8-4,10-10-12,21 0-11,7-14-9,9-21-32,-1 0 19,-6-2-18,-9 16 63,-15 8 12,-7 11 43,-2 2-19,-2 4-14,-1 18-6,0 6 19,4 5-20,5-4-13,6-2 2,8-9-1,6-13-3,6-5 0,-3 0 5,-2-19-2,-4-12 11,-7-5 28,-8-8 22,-9 0-1,-6-2-23,0 2-11,-14 5-23,-7 9-6,3 15-9,4 5-47,7 10-78,7 0-183,0 0-460</inkml:trace>
  <inkml:trace contextRef="#ctx0" brushRef="#br0" timeOffset="3966.3969">13229 15027 680,'0'0'117,"0"0"-46,0 0-56,0 0-10,0 0 7,13 132 25,-30-73 6,-6-1-16,-3-9-10,6 0 3,5-15 0,12-6-5,3-6-7,9-7-2,33-12-6,10-3-24,6 0-103,-6-14-149</inkml:trace>
  <inkml:trace contextRef="#ctx0" brushRef="#br0" timeOffset="4132.6972">13106 15304 940,'0'0'108,"0"0"-38,0 0-41,0 0-29,145-32-20,-86 30-75,-6-1-103,-6-1-115</inkml:trace>
  <inkml:trace contextRef="#ctx0" brushRef="#br0" timeOffset="5101.7742">13889 15302 462,'0'0'145,"0"0"-124,0 0 13,0 0-7,143 0-5,-68 0 15,-1 0-1,-5 0-16,-3 0-18,-9 2-2,-14 5-14,-11-2-54,-20 4-63,-10-9-163</inkml:trace>
  <inkml:trace contextRef="#ctx0" brushRef="#br0" timeOffset="5333.4666">14266 15141 220,'0'0'424,"0"0"-331,0 0 7,0 0 5,0 0-46,0 0-44,-7-26-14,-4 52 3,-7 19 10,-7 9 53,-6 4-32,0 6-18,2-2-9,3 2-8,8 0-2,7-1-67,11-19-125,4-16-182</inkml:trace>
  <inkml:trace contextRef="#ctx0" brushRef="#br0" timeOffset="6089.2107">15035 15159 475,'0'0'169,"0"0"-147,0 0-6,0 0 3,0 0-14,0 0 14,2 88 44,-20-44-4,-2-1-26,0 1-20,4-7-7,1-4-3,6-5-3,2-10-73,3-10-40,1-8-16,3-2 23,0-25 94,0-20 12,12-1 39,14-5 45,5-2-30,0 6 6,6 3 5,-4 8-24,5 6 30,2 2-27,3 6-9,1 2-3,3 6-13,-4 6-6,1 0-11,-7 10-1,-3 0-1,-9 2-1,-10 20-1,-13 12-9,-2 8 3,-11 6 7,-29-2 0,-7-1 1,-12-5 3,-2-10-2,2-7 0,11-11-1,12-7 0,14-5 4,15 0-3,7-10 11,0-10-11,29-1-1,14 6-3,11 2-3,8 12 6,7-3 2,-3 4-1,-10 0-1,-14 18 0,-19 11-1,-19 12-3,-4 8-5,-31-3 5,-23 0 4,-6-9 1,-5-9 13,3-14 7,6-10 26,9-4-3,10 0-17,10-18-11,9-8-7,14-6-9,4 0-28,0 2-126,4 4-268</inkml:trace>
  <inkml:trace contextRef="#ctx0" brushRef="#br0" timeOffset="7425.1672">16163 15132 91,'0'0'331,"0"0"-311,0 0-3,0 0 77,0 0-18,0 0-26,0-54-4,0 54 1,0 0 2,-25 1-9,-19 29 25,-14 16 23,-2 11-31,8 1-2,11-3-39,16-6-8,11-5 3,14-8-7,0-6-1,28-7 5,20-8-6,1-8-2,2-7 0,-2 0-5,-5-9-12,-1-12-22,-5-5 3,-5-1 10,-4 3 4,-2-3 17,-4 15 1,-8-1-3,-9 9 7,-3 4 15,0 0 3,-1 0 2,0 0-10,0 0-9,-2 17 0,0 6 1,2 1-2,3 0 0,1-2 0,1-10 0,-1-1-8,8-8-15,9-3-3,8 0-6,8-20-34,3-14-8,-3-6 13,-12 2 46,-10 5 15,-15 8 5,-2 4 27,-17 9 2,-22 3-21,-7 2 1,1 6 11,10 1 1,13 0 9,10 0-7,12 0 0,-2 0-20,2 0-5,-2 0-3,2 0 0,0 1 0,0 3 0,16 1-6,17-1 2,14-4-8,6 0-5,4 0-6,5 0-13,0-4 7,0-1 25,1 1 4,-5 3 3,-7-3 4,-15-2 1,-14 1 2,-16 3 5,-6 2-15,-20 0-11,-24 0 11,-9 5 0,1 11 0,17 2 0,14-4-1,15 4-5,6 0 0,0-1 6,27 1 2,8-4-2,5 3 1,-2 5-1,-4-3 0,-12 2-1,-9 4 0,-8 0 1,-5-7 1,0 4 12,-11-8 20,-16-1-9,-11-5-7,-11-2-7,-10-6-10,4 0-14,9 0-88,14 0-98,16-13-247</inkml:trace>
  <inkml:trace contextRef="#ctx0" brushRef="#br0" timeOffset="7980.5772">17315 15204 503,'0'0'87,"0"0"-80,0 0 10,0 0 27,0 0 24,0 0 12,-93 100 20,66-60-11,2-1-20,12 0-47,3-7-12,10-2-3,0-10-4,0-4-3,28-10-7,12-6-31,12 0-9,9-32-51,-1-8-14,-12 4 33,-17 1 32,-16 21 47,-10 7 62,-5 7 23,0 0-55,0 24-22,0 12 27,0 0-5,0 0-17,5-8-6,16-10-7,10-10-9,8-8-13,1-5 6,-4-26 12,-1-17 4,-6-7 6,-4-4 33,-3-1 36,-9 10-9,-13 4-21,0 15-29,-29 9-16,-13 14-14,-5 8-88,9 0-162,16 4-380</inkml:trace>
  <inkml:trace contextRef="#ctx0" brushRef="#br0" timeOffset="8270.42">18140 14991 675,'0'0'98,"0"0"-5,0 0 0,0 0-83,0 0-8,0 0-2,60 142 19,-91-84 4,-2 1-7,4-5-7,8-8-4,10-10-3,11-7 0,0-15-2,23-7-6,19-7-23,12 0-85,-1-28-129</inkml:trace>
  <inkml:trace contextRef="#ctx0" brushRef="#br0" timeOffset="8422.3557">18096 15105 1031,'0'0'75,"0"0"-43,177-18-32,-94 18-32,-17 0-117,-18 0-277</inkml:trace>
  <inkml:trace contextRef="#ctx0" brushRef="#br0" timeOffset="9219.277">18211 14967 301,'0'0'68,"0"0"-16,-17 116-27,-2-70-25,-5-3-64</inkml:trace>
  <inkml:trace contextRef="#ctx0" brushRef="#br0" timeOffset="9812.352">18244 14761 526,'0'0'32,"0"0"-11,0 0-19,0 0-2,0 0-13,0 0 12,8 90 1,-26-37 0,-9 0-7,-5-2-116,-3 2-244</inkml:trace>
  <inkml:trace contextRef="#ctx0" brushRef="#br0" timeOffset="21285.9764">9141 16431 376,'0'0'104,"0"0"-77,0 0-5,0 0 18,0 0-1,0 0 9,0 0 4,-11 0 11,11 0 11,0 0-12,16 0-11,19 0-19,23-4-20,10 0-10,2 0-1,-10 4-1,-11 0-4,-9 8-62,-6 12-68,-5 2-31,-11 0-102</inkml:trace>
  <inkml:trace contextRef="#ctx0" brushRef="#br0" timeOffset="21495.7275">8930 16860 670,'0'0'168,"0"0"-81,0 0-8,0 0-45,153-16-30,-64 9-4,-5 7 0,-5 0-1,-15 0-23,-10 0-43,-18 0-24,-14 5-38,-15 1-101,-7-6-221</inkml:trace>
  <inkml:trace contextRef="#ctx0" brushRef="#br0" timeOffset="23849.2396">11424 16266 236,'0'0'27,"0"0"-14,0 0 17,0 0 1,0 0-17,0 0 1,0-17 10,0 17 24,0 0 2,0 0 2,0-5-10,0 5-7,0 0-4,0 0-17,0 0-8,0 0-5,0 0 0,0 0 3,-5 0 2,-6 0 3,-4 0 13,-6 22 8,-1 14 1,-5 10 18,-1 10-1,-2 7-16,-4-5-13,-1-4-5,2-6 0,-1-2-4,3-10 2,4-1-2,-2-3-8,-2-6 6,2-3 2,-2 4 0,0-13 0,4 3-7,-2-12 5,2-5-7,3 0 3,-1 0 5,5-19-3,7-8 4,7-7 1,-1 2-6,7 5 5,-1 4 0,1 6-3,0 3-6,-2 2-2,0 6 0,2 2-7,0 4-41,0 0-43,0 0-151,2 4-134</inkml:trace>
  <inkml:trace contextRef="#ctx0" brushRef="#br0" timeOffset="24486.9065">11332 16387 304,'0'0'26,"0"0"-3,0 0 16,0 0 16,0 0-19,0 0-17,107-85-2,-82 73 10,-4 3 10,-1 0-2,-3 3 19,-4-2-7,-4 8-8,0 0-5,-1 0-12,2 0 2,-1 8 2,-4 21-4,0 8 9,-5 9 1,0 5 9,0-3 1,-8 0-17,-3-7-11,1 0-7,2-3-7,-1-1 1,3-5-1,-4-1-17,1 0-16,3-3-27,-2-2-53,8-14-73,0-12-210</inkml:trace>
  <inkml:trace contextRef="#ctx0" brushRef="#br0" timeOffset="25499.947">11171 16624 314,'0'0'106,"0"0"-103,0 0-3,0 0 5,0 0-1,0 0-3,-17-12 2,17 12 16,0 0 18,2 0 29,-2 0-2,0 0-8,0 0-28,0 0-22,0 0-1,0 0-3,0 0 0,0 0 1,0 0 6,0 0 8,0 0 18,0 0 5,0 0-5,0-5-6,0 5-13,0 0-11,0 0 0,0 0-4,0 0-1,4 0 1,0 0 0,-4 0 3,3 0 7,-3 0-4,0 0-5,0 0-2,0 0-2,0 0-7,0 0-19,0 0-3,0 0 10,2 0 8,-2 0 11,0 0 2,0 0 2,0 0 0,0 0-2,0 0-1,0 0-2,0 0-31,0 0-5,0 0 14,0 0 21,0 0 4,0 0 2,0 0-2,0 0 6,0 0 4,0 0 0,2 0 4,11 0 11,17 0 22,14 0-11,19-6-8,4 6-19,-4 0-6,-15 0-3,-15 0 0,-10 0-19,-9 0-2,-5 0 3,-5 0 2,-4 0-8,0 0 4,0 0 14,0 0 6,0 0-4,0 0 4,0 0 4,0 0-2,0 0-2,0 0-7,0 0-26,0 0-12,0 0-14,2 0 11,-1 0-8,-1 0-102</inkml:trace>
  <inkml:trace contextRef="#ctx0" brushRef="#br0" timeOffset="26512.1635">11854 16811 458,'0'0'82,"0"0"-28,0 0 15,0 0-33,0 0-25,0 0-6,4-53-3,0 48 8,-1 5 27,-2-4 21,-1 4-8,0 0-25,0 4-14,0 27-7,-14 10 59,-7 8-19,0 1-16,-2-1-4,2-10-10,5-3-8,-3-10 7,8-4-2,2-12-4,4 3-3,5-8-4,-2-1 2,2 1-2,0-5 0,0 0-32,0 0-39,19 0-88,4-18-194</inkml:trace>
  <inkml:trace contextRef="#ctx0" brushRef="#br0" timeOffset="27493.3154">13001 16467 269,'0'0'77,"0"0"-48,0 0-10,0 0 46,0 0-18,0 0-17,47-40 0,-47 32-15,0 4-1,-4-2-9,-11-2 10,-6 8 16,-12 0 0,-12 0 10,-15 8 4,-11 19 6,4 4-21,9-3-15,20-3-15,16 2-2,18-3 2,4 3 0,4-1-20,25-5-5,8-1 17,1-2 8,-3-2 2,-12-1-2,-9-8 0,-7-2 0,-7 0 0,0 4 2,0 0 8,-7 0 14,-17 5 7,-6-7 14,-6-2-12,-1-5-6,1 0-1,0 0-13,4 0 0,4-8 8,1-6-13,10 1-2,1 4-4,7 5-2,5-1-10,4 5-26,0 0-61,11 0-95,19 0-161</inkml:trace>
  <inkml:trace contextRef="#ctx0" brushRef="#br0" timeOffset="27872.9479">13192 16721 384,'0'0'148,"0"0"-135,0 0 9,0 0 52,0 0-29,0 0-21,8-3 19,-8 6 15,-2 20 32,-16 5 14,-2 2-56,-2-2-29,9 2-15,1-2-4,7-10-3,5-4-78,0-5-123,0-9-148</inkml:trace>
  <inkml:trace contextRef="#ctx0" brushRef="#br0" timeOffset="28069.8218">13342 16404 786,'0'0'142,"0"0"-78,0 0-23,0 0-22,0 0-19,0 0-13,17-12-30,-17 35-67,0-2-119,0 5-346</inkml:trace>
  <inkml:trace contextRef="#ctx0" brushRef="#br0" timeOffset="28508.063">13382 16704 627,'0'0'82,"0"0"-26,0 0 15,0 0-26,0 0-32,0 0-9,121 17-2,-113 7 0,-8 3 1,0-1-2,-4 1 1,-13-4-1,-3-2-1,2-7 0,-1-9-6,7-5 3,1 0 3,4-5 5,7-18 8,0-12-6,23-6-7,21-7-3,5 3-2,3 13-3,-8 10 7,-9 12 2,-12 10 0,-8 0 7,-3 10-8,-6 16 3,-6 6 25,0-1 19,0 1-11,-8 0-11,-4 0-13,3-6-9,3-8-3,1-1-14,5-12-72,0-5-105,0 0-157</inkml:trace>
  <inkml:trace contextRef="#ctx0" brushRef="#br0" timeOffset="29347.0466">14457 16503 529,'0'0'87,"0"0"-62,0 0 28,0 0 54,-147 95 27,81-30-38,1 16-14,1-5-19,12-1-23,17-2-21,14-10-13,21-5 1,13-14-7,34-12-15,14-11-35,1-10-36,-8-11-51,-6 0-117,-5-14-230</inkml:trace>
  <inkml:trace contextRef="#ctx0" brushRef="#br0" timeOffset="29857.8854">14999 16598 580,'0'0'138,"0"0"-98,0 0-1,0 0 52,0 0 2,-118 111-18,77-58-3,8 1-45,14-10-18,5-4-6,12-8 0,2-10-3,0-8-6,16-14-21,7 0-21,9-10 6,11-30-14,5-4-33,-1-5 29,-9 14 42,-18 17 18,-11 13 41,-9 5 14,0 0-26,0 17-25,0 10 28,1 10 4,4-2-28,9-8-5,4-5-1,4-13-2,7-9-10,-2 0 7,-1-12 3,4-25 5,-3-11 4,-2-6 18,-4-5 17,-7 10-4,-5 4-6,-9 13-16,0 10-18,-7 10-2,-20 12-23,-6 0-89,2 0-77,10 8-137</inkml:trace>
  <inkml:trace contextRef="#ctx0" brushRef="#br0" timeOffset="30224.4434">15777 16499 452,'0'0'190,"0"0"-117,0 0 12,0 0-1,0 0-59,0 0-23,62 21 7,-64 20 37,-27 13 28,-9 1-7,-1-2-11,-1 3-28,12-5-11,9-7-10,6-8 0,13-10-7,0-4 6,15-12-6,27-10-3,11 0-22,3-4-39,-4-24-71,-19-2-181</inkml:trace>
  <inkml:trace contextRef="#ctx0" brushRef="#br0" timeOffset="30391.0565">15688 16731 780,'0'0'276,"0"0"-176,0 0-25,0 0-31,0 0-44,161-44-3,-111 44-34,-4 0-94,-13 0-178,-14 0-422</inkml:trace>
  <inkml:trace contextRef="#ctx0" brushRef="#br0" timeOffset="31488.1361">16300 16798 690,'0'0'89,"0"0"-70,157-4 1,-59 4 31,11 0-20,1 0-20,-15 8-4,-21 6-7,-27 0-27,-27-7-38,-20 0-36,0 1-50,-27-4 26,-9-4-86</inkml:trace>
  <inkml:trace contextRef="#ctx0" brushRef="#br0" timeOffset="31791.0538">16680 16718 532,'0'0'96,"0"0"-45,0 0 30,0 0-17,0 0-32,0 0-23,-2-23 16,2 23 28,0 0-1,0 0-9,0 0-15,-2 0-12,-9 26-14,-1 11 16,-10 13 33,-4 2-23,5 3-21,2-2-2,9-5-5,4-7-26,4-9-110,2-15-237</inkml:trace>
  <inkml:trace contextRef="#ctx0" brushRef="#br0" timeOffset="32721.1115">17594 16825 4,'0'0'462,"0"0"-412,0 0-22,0 0 59,0 0-24,0 0-33,22-5-13,-9-4-14,6 0 5,-4-3 12,-1 1-4,-4 4 10,-1-2 3,-5 4-6,-1-4-1,0 4-4,-3-3-7,0 3 3,0 2 2,0 3-13,-25 0-3,-16 0 0,-7 16 12,-4 12 15,8-2 3,11 6-15,10-6-7,14-4-7,9 0 4,7-4 1,28-7 5,13-8-1,-2-3-3,-5 0-3,-4 0-4,-8-22 0,-4-5-17,-8-8 10,-12-2 4,-5 5 2,-15-2-1,-26 3 0,-1-1 1,8-3 1,16 3 4,18 0 15,2 3-7,35 0-2,9 3 3,8 8-11,-4-1-2,-4 12 0,-15-3-19,-15 6-23,-16-1-47,0 5-200</inkml:trace>
  <inkml:trace contextRef="#ctx0" brushRef="#br0" timeOffset="33126.8564">18167 16445 767,'0'0'80,"0"0"-46,115-41 1,-66 41 28,-4 32-10,-13 27-32,-24 21 8,-8 15 12,-24 7-6,-34 4-6,-18-8-8,-19-8 0,-13-9-15,-1-19-6,11-13-13,18-22-104,20-22-127,22-5-541</inkml:trace>
  <inkml:trace contextRef="#ctx0" brushRef="#br0" timeOffset="34799.2253">7767 16525 651,'0'0'114,"0"0"-31,0 0-15,0 0 0,0 0-47,0 0-21,21-34-12,-9 51 12,5-5 1,-2-1 7,-1 1 2,1 2-2,1 0 3,8 2-3,6 4 4,5 6-3,3 0-3,-7 1-3,-4-4-3,-5 4 0,-4-5-19,-2-1-42,-8 2-71,-8-9-114</inkml:trace>
  <inkml:trace contextRef="#ctx0" brushRef="#br0" timeOffset="35056.0361">8116 16540 567,'0'0'143,"0"0"-57,0 0-2,0 0 8,0 0-51,0 0-41,-21-9 2,-22 53 1,-14 14 46,-7 0-5,-1 0-19,5 4-16,8-7-9,15-3-5,16-16-78,15-17-128,6-19-205</inkml:trace>
  <inkml:trace contextRef="#ctx0" brushRef="#br0" timeOffset="35601.7785">7329 16356 575,'0'0'92,"0"0"-15,0 0-16,0 0-12,0 0-28,0 0-16,0-27-5,0 27 0,0 0 3,0 0-3,0 24 1,0 24 7,-10 28 45,-20 22 35,-13 26-27,-11 11-3,-1 7-12,-4 1-16,4-18-12,12-7-8,14-26-7,15-24 0,14-20-2,0-24-1,0-8 0,8-14-26,12-2-24,12-28-37,5-25-185</inkml:trace>
  <inkml:trace contextRef="#ctx0" brushRef="#br0" timeOffset="36192.9363">7491 16383 231,'0'0'109,"0"0"-100,0 0 17,0 0 41,0 0 49,0 0-49,-33-58 18,33 53-19,16 1 14,30-1-16,26 1-32,36 4 17,46 0-23,50 0-16,54 0-10,38 22-2,17 10-6,-3 8-63,-37-8-189,-45-3-380</inkml:trace>
  <inkml:trace contextRef="#ctx0" brushRef="#br0" timeOffset="38677.189">7783 16191 292,'0'0'7,"0"0"-5,0 0 6,0 0 90,0 0 24,0 0-81,-32-14-37,44 9-3,-2 1 1,-6 1-2,-2 3 5,0 0-1,7 0-2,9 0 5,15 0 11,14 0 26,16 0-11,21 0-15,13 0 1,14 0 11,-2 0-9,-9 0 26,-11 0 0,-9 3-21,-2-3-6,10 0 3,3 0 11,6 0-7,11 0-13,1 0-3,3 0-6,1-8-3,1 0 4,-3-2 5,-4 4 11,-10 3 7,-13 3-6,-8 0-18,-7 0-2,-7 0-2,0 0 0,-2 0-1,4 3 0,4 3 1,8 2-1,5-6 2,-4 6-2,-3 0 0,-11 1 4,-12 0-4,-5-4 0,-3 0 0,4-5 1,7 0 1,6 0-1,0 0 3,9 0 0,3 0-3,3 0-1,0 0 0,-9 0 2,-6 0-2,-10 0 0,2 0-1,0 4 1,0 0 0,0-4 0,0 0 1,1 0 2,0 0-3,8 0 1,3 0 0,1 0-1,-3 0 0,-3 0-1,-4 0 1,0 0 4,-1 0-4,2 0-1,2-4 1,2-2 5,7 3-4,-3-6 2,-5-1-1,-10 3 4,-9 2-3,-7-3 0,3 6-2,-3-3-1,6 5-2,-6 0 0,7 0 4,2 0-1,3 0-1,1 0 1,-1-3-1,-5 3 0,3 0 0,-3 0 0,2 0 0,0 0 1,3 0-1,4 0 0,7 0 1,11 0-1,7 0 0,10 0 0,3 3 1,-2-3-1,-1 0 0,-4 0 2,-1 0-3,-4 0 3,-7 0-1,-9 0-1,-7 0 1,-5 0-3,-5 0 3,-1 0-2,5 0 1,2-3 0,12 3-3,12-4 3,10 4 0,11-2 1,-1 2-1,-5 0 0,-10 0-1,-15 0 2,-7 0-1,2 0 1,1 0 0,13 0-1,9 0 0,14 0 0,7 0-1,12 0 2,3 6-1,-3-6 2,-6 0-2,-11 0 0,-19 0 1,-7 0-1,-7 0 0,1 3-1,5 2 1,9 5 0,14-2-1,10 3 0,18 1 0,3 5 1,-10-7 0,-13-2 0,-12-4 1,-7-4-1,0 0 0,4 0-1,-4 0 3,-5 0-1,4 0-1,3 0 0,-2 0-2,-4 0 1,-11 0-1,-6 0 2,3 0-1,1 7-8,2 5-12,-7-7 3,-10 3 9,-9-4 7,-9 0 2,-4-4 2,0 0 2,-2 2-2,-5-2-2,-7 4 0,-4-4 0,-7 0 1,1 0-1,-3 5 0,0-5 0,2 0 0,-2 0 0,0 0 0,2 0 0,-2 0 0,0 0 0,0 0-2,0 0 1,3 0-2,-3 0 2,0 0-3,0 0 4,0 0 0,0 0 0,0 0 0,0 3 0,2-3-1,0 4-6,-2-4 5,4 7-2,-4 9 1,0 7 2,0 18 2,0 11 3,-27 16 13,-8 12 10,-9 15-12,-1-3-4,-5 6-8,6-4-2,2-3 1,1-8-2,8-2 0,6-9 2,2-5-2,6-9 3,-3-15-3,3-6 0,0-10-4,1-4-15,0-7-50,-6-7-67,-8-9-166</inkml:trace>
  <inkml:trace contextRef="#ctx0" brushRef="#br0" timeOffset="40866.9831">7378 17633 180,'0'0'55,"0"0"24,0 0-6,-128-39-8,107 39-38,5-2-18,2-3 3,5 5 34,7 0 30,0 0-2,-3 0-41,-3 0-28,-4 0-5,1 0-1,3 0 1,8 0 3,0 0 5,0 0 40,0 0 3,35-7-12,27-1-18,23-6-16,9 4-2,-5 2 18,-11 4 8,-9 4-9,2 0-11,4 0 6,11-5 1,5 3 8,5 2-4,9 0-12,9 0-6,13 0 3,6 0 5,-4 0 7,-13 0 1,-17 0-10,-11 7-7,9 5 0,3-2-1,2 4 0,-8-6-1,-5-1-1,0 0 2,-2-7 0,7 4 1,-2-4 0,-3 0-1,-2 0 1,-5 0-2,8 0 3,5 0-2,5 0 1,-4 0 7,-7 0-3,-10 0 1,-8 0-4,5 4-2,4-4 0,1 4 0,3 0 0,-9-2 0,-6 2 0,-3-1 2,0 2-2,8-1 2,8 1 6,12 0-2,1-1 5,7 4-9,-2-2-1,-5 3 0,-6 3 0,-5 2 0,-7-1-1,-3 1-2,-3-2 2,2-2 0,5-6 0,7 1 2,11-5-1,0 0 0,-1 0-2,-1 5 2,-3-5-4,1 0 6,0 0-3,4 0 0,-8 4 0,3 4 0,-5-2 0,5 3-1,-1 0 1,9-1 0,2 2 2,0 2-2,-1-3 0,1-4 0,4 3 0,7-4 1,3-2 2,5 6-3,-8-3 2,-3 4-1,0-1 3,-3 1 3,4-4-2,-6 4 7,-2 1-3,-7-2-8,-4-2-1,-6-2 0,5 3 0,1-2-1,3-1 1,10-2 2,2 1-1,4-3-1,-1 0 1,-13 5 1,-14-5 10,-9 0 4,-5 0-12,-4 0-3,4 0 0,3 0 2,4 0-2,10 0-1,11 4 1,11-4-4,8 3 5,1-3-2,-10 0 1,-19 0 0,-21-7 9,-10-3 10,-7 1 4,-3 2-13,1 7-10,0 0 1,5 0-2,2 0 0,12 0-3,3 0 3,-3 0-2,4 0 1,-8 0 1,-6 0-1,-15 0 0,-17 0 1,-8 0 1,-10 0-1,0 0-1,2 0-2,-2-4-6,-1-2-13,-1 6-3,0-8 13,1 1 10,-3-9 0,-2-2-1,0 1 2,0 3 1,2 4 2,3-3 2,0 9 0,-1-6-4,0 6-3,-2 1-4,-2-2 1,0 3-10,-2-2-41,-32 4-70,-12 0-79,-15 0 65,4 0-6,8 6-95</inkml:trace>
  <inkml:trace contextRef="#ctx0" brushRef="#br0" timeOffset="45830.3605">20422 15415 506,'0'0'35,"0"0"-11,0 0 12,0 0 34,0 0-15,0 0-19,0 0-22,0-67-1,0 67 1,0 9-14,-2 17 1,-17 13 7,-13 7 44,-6 2-15,-3-2-19,7-1 4,3-7-6,5-6-6,11-9-6,4-6-4,7-13 1,2-4-1,2 0 12,0 0 28,0-12 30,19-24-25,15-18-44,8-17 2,0-4-3,1 2 0,-5 1-4,-7 16-6,-7 16-2,-4 12 9,-4 10-4,-7 7 6,-4 8 1,2 1-1,-1 2 1,3 0-3,-1 0-1,2 2 0,-4 20 4,-3 14 5,-3 13 12,0 6-6,0 6-2,0-2-8,0-1 2,0-4-3,0-5-3,1-5-49,16-12-62,-4-11-101,-9-12-140</inkml:trace>
  <inkml:trace contextRef="#ctx0" brushRef="#br0" timeOffset="46035.9295">20225 15598 397,'0'0'226,"0"0"-111,0 0 29,0 0-24,0 0-84,0 0-31,173-55-5,-93 55-3,-8 0-54,-12 0-106,-19 0-162</inkml:trace>
  <inkml:trace contextRef="#ctx0" brushRef="#br0" timeOffset="46291.9498">20757 15677 88,'0'0'388,"0"0"-323,0 0-33,0 0 15,0 0 2,0 0-2,58-32-7,-58 32-2,0 6-7,0 16 19,0 5 48,-11 8-47,-5 0-32,3 2-10,-1-3-9,8 2-5,2-7-113,4-12-173</inkml:trace>
  <inkml:trace contextRef="#ctx0" brushRef="#br0" timeOffset="46498.0796">21185 15516 721,'0'0'113,"0"0"-56,0 0 4,128-43-51,-74 43-10,-4 0-9,-8 14-70,-15 6-74,-21-1-107</inkml:trace>
  <inkml:trace contextRef="#ctx0" brushRef="#br0" timeOffset="46642.4175">21167 15737 478,'0'0'326,"0"0"-283,0 0 47,0 0 29,0 0-93,156 0-26,-87 0-50,-7 0-156,-3-2-347</inkml:trace>
  <inkml:trace contextRef="#ctx0" brushRef="#br0" timeOffset="47201.5286">21890 15494 903,'0'0'118,"0"0"-110,0 0-7,33 102 42,-28-39-1,-5 1-24,0-4-17,0-6 2,0-10-2,0-12 1,0-13 0,0-10-1,0-5 1,0-4 2,0 0 13,0-18 33,0-28-10,24-19-36,7-20-4,9-18 0,-2-3-9,-3 2-9,-8 16 11,-9 20 0,-2 14-5,-7 14 10,0 8-3,2 1 2,0 4 3,-1 0-1,9 3 0,1 5 1,1-1 0,9 3 0,-5 3 0,-5 7 1,-4-6 3,-7 6 1,0 4-1,-1-1 4,3-3 1,16 4-6,19 3-3,34 0 0,37 0 0,41 17-1,41 8 2,40 5-1,10 5 2,-6 2-2,-27 1 3,-50-1-1,-51-6 7,-45-8-3,-39-4-6,-27-3-6,-4 3-45,-41-1-23,-30 12-19,-22 7-50,-9 4-107,1 1-154</inkml:trace>
  <inkml:trace contextRef="#ctx0" brushRef="#br0" timeOffset="48641.861">22792 15625 376,'0'0'34,"0"0"-27,0 0 50,0 0-11,0 0 0,0 0-18,110-68 1,-102 63 17,-1 1 3,-5 3 18,-2 1 2,0 0-34,0 5-35,-15 26 0,-19 13 13,-9 8 35,-3 4-20,4-1-17,1-9-8,8-5 3,6-9 1,8-9-6,7-10 1,8-4-2,4-9 0,0 0 5,0-9 12,0-27 29,20-14-40,9-12-6,7-4-1,3 8-20,1 4-2,1 15 20,-3 16-1,-3 6-1,-4 11 0,-6 6 2,-7 0 1,-5 0-7,-6 14 6,0 13-5,-5 3 8,-2 7 8,0 7 9,0 1 2,-14-1-12,-5-3-5,3-2 2,3-7-4,10-6 0,3-3-19,0-5-33,7-9-63,7-9-87,1 0-263</inkml:trace>
  <inkml:trace contextRef="#ctx0" brushRef="#br0" timeOffset="48831.6392">22815 15836 646,'0'0'173,"0"0"-61,0 0-34,0 0-61,124-39-17,-61 32-2,-3 7-19,-2-7-72,-9 3-57,-5-8-107</inkml:trace>
  <inkml:trace contextRef="#ctx0" brushRef="#br0" timeOffset="49139.6505">23189 15366 330,'0'0'339,"0"0"-263,0 0-15,0 0 1,0 0-23,133-64-4,-96 64-9,-11 26-24,-11 8 0,-9 6-4,-6-1 3,0-7-2,-10-11 2,-5-11 2,8-2 10,4-4 5,3-4 6,0 0 20,17 0 10,22-9-32,9-4-22,-1 6-40,-3 7-50,-9 0-242</inkml:trace>
  <inkml:trace contextRef="#ctx0" brushRef="#br0" timeOffset="49330.8643">23439 15790 813,'0'0'158,"0"0"-127,0 0 10,0 0-20,129-29-21,-51 29 0,2 0-13,-11 0-43,-20 9-48,-17-2-106,-22-1-283</inkml:trace>
  <inkml:trace contextRef="#ctx0" brushRef="#br0" timeOffset="49532.4356">23762 15623 632,'0'0'227,"0"0"-137,0 0-89,0 0-1,0 0 83,-69 108-27,39-64-33,4 6-21,3-6-2,8 0-75,9-12-145,6-9-179</inkml:trace>
  <inkml:trace contextRef="#ctx0" brushRef="#br0" timeOffset="50127.951">24052 15737 572,'0'0'158,"0"0"-60,0 0 11,0 0-59,0 0-50,0 0-3,2 60 3,-20-18 22,-4-2-15,0-4-5,-3-1-1,5-14 1,2-2-1,2-14-1,1-5 2,3 0-2,4 0 5,8-17 7,0-16 0,22-15-7,25-6-5,9 4 0,-3 10-3,-1 10-1,-15 7 3,-3 14 0,-12 4-2,-2 5 0,-2 0-9,0 0 1,-3 17 2,-10 11-2,-5 2-3,-5 2-3,-28 0 4,-7-2 9,-3-10-5,6-4 7,10-10 2,12 3 0,7-9 0,8 0 0,0 0 11,8 0 6,20-7-17,10-1-2,0 0 2,-9 6 0,-6 2-1,-11 0-1,-3 14-7,-6 14 0,-3 6 4,0 4 0,-16 1 5,-17-7 4,-5-11 8,-5-2 11,3-15 7,1-4-15,0 0-15,6-23-4,11-12-104,12-17-172</inkml:trace>
  <inkml:trace contextRef="#ctx0" brushRef="#br0" timeOffset="50427.9256">24442 15552 670,'0'0'84,"0"0"-49,0 0 6,142-18-9,-115 31-4,-15 19-21,-10 0-6,-2 4 7,-9-4 4,-10-2 0,-2-8 3,5-8 1,7-6 12,4-3 0,5-5 9,3 0 36,34-9 0,23-17-57,19-2-16,2 2-13,-6 11-38,-21 3-151,-23 7-386</inkml:trace>
  <inkml:trace contextRef="#ctx0" brushRef="#br0" timeOffset="52925.2276">20594 17045 394,'0'0'60,"0"0"-54,0 0-5,0 0 5,0 0 9,0 0 3,77-81 0,-64 71 3,-3 2 39,-3 3-2,-5 0-16,1 5-10,-3 0-13,0 0-5,0 0-3,-5 0-10,-26 0 2,-16 14 15,-6 12 31,-5 6 11,4-2-25,14 2-7,11 1-12,16-8-8,13-2-6,0-5 5,27-4 3,19-2 0,8-10 5,0-2-8,-14 0-1,-14-14-1,-10-8-1,-14-11-2,-2-6 1,0-12-2,-22-5 0,-7-2-1,-4 0 0,-1 0 2,0 3 5,5 11 7,12 8 22,8 10-10,9 8-2,16 4-14,41-3-10,20 5-9,4 5-16,-4 3-39,-25 4-103,-19 0-250</inkml:trace>
  <inkml:trace contextRef="#ctx0" brushRef="#br0" timeOffset="53564.0081">21105 16982 693,'0'0'105,"0"0"-81,0 0 14,0 0-1,119-18-16,-65 18-18,-4 0-3,-5 0-29,-12 12-62,-11-1-79,-13-4-150</inkml:trace>
  <inkml:trace contextRef="#ctx0" brushRef="#br0" timeOffset="53720.8581">21073 17124 592,'0'0'120,"0"0"-64,0 0 75,0 0-13,0 0-75,0 0-36,121 0-6,-68 0-1,1 0-31,-1 0-126,3 0-141</inkml:trace>
  <inkml:trace contextRef="#ctx0" brushRef="#br0" timeOffset="54089.5726">22056 16744 374,'0'0'151,"0"0"-68,0 0-3,0 0 4,0 0 4,0 0-24,5-18-31,-5 18-11,0 0 12,0 0-9,0 0-22,0 0-3,0 10 0,-14 16 1,-3 2 14,2 2-3,1 6 4,1 3-4,1 2-6,1 3-3,-2-2-3,-1-2-16,-3 1-76,-3-11-165,1-16-247</inkml:trace>
  <inkml:trace contextRef="#ctx0" brushRef="#br0" timeOffset="54577.2286">21806 16968 723,'0'0'132,"0"0"-80,0 0-42,0 0-10,150-36-2,-74 33-6,9-2-30,4-4 3,-4-4 19,-16 3 16,-21 1 3,-18 0 4,-13 1 5,-7 2 2,-3 2 3,-5 4 0,-2-4-3,0 4-9,0 0-4,0 0-1,0 0 4,0 0 9,-16 0-3,-18 0 1,-12 8 7,-8 15 23,-8 9-14,0 3-1,6 2 2,11-8-14,17 0-12,11-12-1,15-5 0,2-2 0,9-5 1,24-5-2,12 0 0,2-19-33,2-13-9,0-2-37,-7 3-40,-6 4 26,-14 10 93,-9 17 53,-5 0 15,-2 0-31,1 3 15,-3 15-10,-4 5-28,2 3-13,-2 1-1,0-13-131,0-2-166</inkml:trace>
  <inkml:trace contextRef="#ctx0" brushRef="#br0" timeOffset="54934.2296">22676 16830 385,'0'0'311,"0"0"-286,0 0-6,0 0 97,0 0-55,-38 134-27,23-108-15,3-4-14,4-8-5,1-6 3,5-4 1,2-4-1,0 0 3,0-4 10,0-22-16,29-9-24,11-2 1,-2 7 16,-5 12 7,-11 8 5,-8 6 4,-3 4-2,-3 0 0,-1 14-3,1 4 8,-6 5 4,-2-2 1,0 5 7,0-3-5,-12 4-10,3-8-9,3-2-35,6-13-161,0-4-221</inkml:trace>
  <inkml:trace contextRef="#ctx0" brushRef="#br0" timeOffset="55127.8986">23020 16779 699,'0'0'227,"0"0"-140,0 0-24,0 0-6,0 0-44,127-7-13,-85 7-1,0 0-47,-6 0-93,-9 0-220</inkml:trace>
  <inkml:trace contextRef="#ctx0" brushRef="#br0" timeOffset="55341.2482">23427 16615 356,'0'0'189,"0"0"-61,0 0-51,0 0 23,0 0-12,0 0-33,7-10-27,-7 10-24,0 19 4,-12 2 9,0 4-10,-2 0-7,-3-6-51,1-7-224</inkml:trace>
  <inkml:trace contextRef="#ctx0" brushRef="#br0" timeOffset="55721.9733">23834 16579 744,'0'0'120,"0"0"-118,0 0 13,0 0 44,-159 139 31,79-59-39,2 5 1,7 5-19,13-6-23,18-8-5,19-14-5,21-8-4,9-18-37,36-10-23,6-12-26,-2-14-75,-2 0-110</inkml:trace>
  <inkml:trace contextRef="#ctx0" brushRef="#br0" timeOffset="55943.9114">23896 17079 675,'0'0'141,"0"0"-60,0 0 46,0 0-25,0 0-81,136-22-20,-44 17-2,19 5-9,-5 0-28,-7 0-31,-23-4-68,-25 1-67,-30-8-176</inkml:trace>
  <inkml:trace contextRef="#ctx0" brushRef="#br0" timeOffset="56651.5751">24370 16561 85,'0'0'582,"0"0"-474,0 0-70,0 0 41,0 0 7,0 0-47,65-44-39,-65 74 0,0 6 1,-13 5 16,-12-2-5,-4 2-6,0-5-6,4-9 3,4 0-3,7-10-16,5-12 2,4-1 0,5-4 14,0 0 5,0-22 30,16-14-19,17-21-15,9-3 0,7-10-1,1 3-3,-3 9-12,-7 19 15,-11 18 1,-3 14-1,2 2-2,3 5-1,2 0 3,-1 9-1,-13 13 1,-9 5-6,-10 10-6,-25 3 7,-22-6-2,-6-2 3,1-10-5,13-8-2,14-5 11,16-9-1,9 0 1,0 0 13,9 0-4,24 0-9,7-5-8,5-2 7,-3 2 0,-6 5-1,-5 0-2,-4 0 1,-7 20 0,-9 9-6,-9-2-1,-2 8-1,-4-9 9,-28-8 2,-7-4 4,-11-11 17,-5-3 3,8 0-5,0-3-5,7-11-14,13-8-30,10 0-37,12 3-69,5 2-138</inkml:trace>
  <inkml:trace contextRef="#ctx0" brushRef="#br0" timeOffset="57201.7275">24000 17333 749,'0'0'147,"0"0"-117,0 0-13,0 0 42,0 0-28,0 0-23,23-8-8,-23 12-8,0 18 8,0 1 0,-9 4 1,-11-1 2,-5-8-1,0-4-1,4 0-1,1-9-18,6-2-47,7-3-6,7 0 27,0-3 44,10-26 9,22-7-3,15-12 12,6-6-13,4 6-5,-3 8-2,-12 14-8,-9 15-2,-13 8 7,-5 3 2,-6 0 2,1 0 1,-4 12 15,-1 5 5,-3 2 9,-2 8 14,0 0 6,0 4-11,0-4-25,0-1-12,-5 2 1,-3-10-2,-8 0-71,-9-6-140,-6-2-172</inkml:trace>
  <inkml:trace contextRef="#ctx0" brushRef="#br0" timeOffset="57302.66">24000 17333 672</inkml:trace>
  <inkml:trace contextRef="#ctx0" brushRef="#br0" timeOffset="57381.612">24000 17333 672,'100'104'221,"-73"-109"-154,11-4-65,12 1 11,10 2 25,2 3-38,2 3-8,8-5-134,1-9-169</inkml:trace>
  <inkml:trace contextRef="#ctx0" brushRef="#br0" timeOffset="57755.3661">25103 16900 217,'0'0'286,"0"0"-166,0 0-27,0 0-8,0 0-24,0 0-33,4-5-16,13 5-12,-2 0 17,-5 0 38,-8 7-14,-2 27-39,-5 17 27,-24 14 24,-10 7 4,-11 9-19,-1-5-4,-7-2-23,-9-6-5,-22-5-5,-30-13-1,-19-11-78,0-27-224</inkml:trace>
  <inkml:trace contextRef="#ctx0" brushRef="#br0" timeOffset="130191.6195">18904 7447 413,'0'0'53,"0"0"-17,0 0 37,0 0-30,0 0-4,0 0 25,0 0-48,41-80 24,-39 73 0,-2 4-5,0 0-3,0 3-13,0 0-19,-14 9-19,-28 21 15,-16 10 4,-2 5 2,6 2-1,15 0 4,14-5-5,16-2 0,9-8-2,0-4 0,31-7 2,11-12 6,6-9 5,-2 0 1,1-18-3,-7-17 0,-9-6-8,-15-3 3,-14-2 6,-2-3-8,-11-1-2,-20 0 1,-2 0 0,3-3 2,3 6 13,12-2 19,3 1 2,12 4 10,0 1-3,0 3-16,27 3-22,14 1-6,10 10-5,2 2-7,-7 12-24,-13 5-70,-16 7-176</inkml:trace>
  <inkml:trace contextRef="#ctx0" brushRef="#br0" timeOffset="130453.8831">19284 7397 777,'0'0'202,"0"0"-192,125 0 17,-41 0 4,4 6-31,-12 11-16,-19-2-146,-28-1-200</inkml:trace>
  <inkml:trace contextRef="#ctx0" brushRef="#br0" timeOffset="130603.7905">19344 7622 1060,'0'0'67,"0"0"-28,147-25-29,-62 24-10,6 1-36,-13 0-134,-18 0-254</inkml:trace>
  <inkml:trace contextRef="#ctx0" brushRef="#br0" timeOffset="130889.9697">20293 7270 675,'0'0'90,"0"0"-64,0 0 73,54-111-8,-51 102-39,1 8 3,-4 1-18,0 0-37,0 15-6,0 30-8,-5 19 14,-11 10 24,1 2-8,-4-2-9,-3-6-2,1-1 0,-10-8-5,-8 2-40,-1-9-114,0-12-189,18-21-216</inkml:trace>
  <inkml:trace contextRef="#ctx0" brushRef="#br0" timeOffset="131136.9388">20262 7340 738,'0'0'130,"0"0"-97,0 0 20,94-102-40,-47 102-13,4 0-8,-2 27 6,-7 13-6,-15 4 2,-13 0-13,-14-2 3,0-10 7,-39-9 6,-11-11 3,-11-8 24,3-4-2,11 0-12,14-13-10,8-10-41,16-8-158,9 1-493</inkml:trace>
  <inkml:trace contextRef="#ctx0" brushRef="#br0" timeOffset="132517.7591">20835 7038 625,'0'0'24,"0"0"-14,0 0 93,0 0-71,0 0-31,0 0-1,77 58 10,-77-13 11,0 4 8,-8 1 12,-12 3-19,-4-4-15,-4-2-2,2-4-3,-3-8 1,3-5-1,6-7-2,12-11 0,4-8-1,4-4 1,0 0 11,2-11 23,27-19-3,9-8-31,6 1 3,3 3-3,-4 11-3,-1 11-6,-6 10 2,-7 2 3,-5 0 4,-11 16 2,-3 10-2,-6 6 9,-1 0 7,-3 3-1,0-4-6,2 1-5,4-3 3,2-5-5,5-6-2,2-6 5,9-6 0,10-6 5,13 0-1,11-11-4,9-23-5,4-6-4,3-4-8,-5 2-10,-13 4 8,-19 11 13,-16 7 2,-15 8 1,-6 3-1,0 1-1,-13 4-4,-30 4-3,-13 0 4,-9 4-2,5 18 5,7 6-3,13 0 2,11-2 1,10-2 0,7-7-2,7-8 0,5 0 2,0-5 0,21-3 8,16-1 5,8 0-8,2-12-5,-7-2-16,-13 3 11,-9 8 3,-12 3 1,-1 5-5,-1 15 6,0 3 20,-2 1-5,1-3-5,-3-5-7,3-2-3,-1-8 8,-2-2-8,4-4-11,6 0 1,11-7 10,13-18-21,13-13 0,10-15 3,9-9 2,4 0-22,-5 10 12,-9 15 26,-16 20 4,-16 10 17,-13 6 8,-10 1-7,-1 0-22,0 13-14,0 8 13,0 3-1,-5 1 2,-2 0 4,3-1-3,4 0-1,0 2 2,0 0 0,0 1-1,0-6-1,0-1 0,0-1-2,0-1-4,-16-1 2,-3 0 3,-6-6 0,-6-1 1,-7-3-7,-5-3 7,3-2 0,5-2 3,6 0-3,6 0 0,12 0 1,4 0 6,5 0 10,2 0 29,0 0-12,18 0-6,22 0-26,14 0-2,6 0 0,2 0-1,-4 0-3,-2 0-14,0 0 5,-1 0-2,1 0 6,-2-6-4,-3-12 0,-7-4 9,-6-3 4,-11 1 1,-9 1 2,-5 5 12,-6 1 2,-2 2-3,-5 2-5,0 1-9,-7 4-4,-21 4-2,-7 4 6,2 0 6,7 20 13,7 5 11,15 0-7,4 1 4,9 2 6,31 1-17,13-4-1,7-5-15,-1-13-82,-4-7-127,-3-2-254</inkml:trace>
  <inkml:trace contextRef="#ctx0" brushRef="#br0" timeOffset="133483.4003">21876 6224 553,'0'0'50,"0"0"-50,0 0 0,0 0 0,0 0 4,-125 71 0,69-62 5,5-4 1,9-5 24,8 0-2,16 0 9,10-17 17,8-17 55,0-12-29,6-12-63,25-4-9,5 4 3,-4 12-13,-3 13 14,-12 19-12,-6 10-4,5 4-7,-1 18-15,-3 29 9,-6 13 13,-6 10 0,-22 4-4,-31-5 0,-10-10 4,-8-7 0,-2-10-7,-4-16 7,0-9 3,5-14 3,10-3-6,11-3 18,10-27 12,12-15-7,16-5-8,11 2-15,2 11-24,2 20-68,11 13-237</inkml:trace>
  <inkml:trace contextRef="#ctx0" brushRef="#br0" timeOffset="134077.9863">21956 6346 502,'0'0'133,"0"0"-102,0 0 41,0 0 6,0 0-39,0 0-11,32 116-9,-39-88-6,-18-1-11,-3-3 5,-1-6-1,2-4-4,10-9 2,9-5-4,4 0 0,4 0 2,0-19 18,16-11-20,15 4-7,2 8 6,-2 5 0,-2 12 2,-6 1 12,3 0-5,-8 1-4,-3 12 6,-5-1-2,-6-1-7,-4 1-2,0-1-1,0-3 1,0-2 1,0-2-20,0-4-13,4 0 3,19 0 6,12-12-5,14-12-32,7-3 14,-2 2 24,-6 9 23,-12 6 22,-12 5 11,-10 5 13,-10 0 8,-4 0-3,0 0-31,0 15-19,-2 9 29,-11 6 9,-1 0-11,5-2-14,3 0-14,4-6-2,2-2-85,0-14-124,4-6-401</inkml:trace>
  <inkml:trace contextRef="#ctx0" brushRef="#br0" timeOffset="134229.9902">22508 6203 974,'0'0'28,"0"0"-28,0 0-11,0 0-147,0 0-288</inkml:trace>
  <inkml:trace contextRef="#ctx0" brushRef="#br0" timeOffset="134443.1507">22879 6096 714,'0'0'66,"0"0"47,0 0-23,0 0-90,0 0 2,0 0-2,4 112 40,-23-54-20,-5 2-13,-1 3-7,-9-2-1,1-3-112,2-11-200</inkml:trace>
  <inkml:trace contextRef="#ctx0" brushRef="#br0" timeOffset="134952.4462">22645 6414 882,'0'0'99,"0"0"-62,116-22-10,-38 22-25,11 0-2,-1 12-32,-11 0-29,-10 0-40,-14-8 69,-13-4 32,-8 0 5,-12 0 23,-6-11 48,-8-3-29,-2 2-18,1 1-13,-1 6 4,-2 3-5,-2 2 0,0 0-15,0 0 0,0 0-7,0 0 0,0 0 4,0 0 1,0 0-1,0 0-4,0 0 1,0 0 2,0 0 3,0 0-1,0 0 2,0 0 0,0 0 0,0 0 0,0 0 15,0 0 10,0 0 6,6 0-25,-2 0-6,-4 0 0,0 0-2,0 0 1,0 2-2,0 11-2,-4 9 5,-13 1 21,5-3-10,-2-1-6,1-2-3,-1 1-2,-6 0-32,0-6-133,6-4-259</inkml:trace>
  <inkml:trace contextRef="#ctx0" brushRef="#br0" timeOffset="135112.8962">23419 6145 49,'0'0'887,"0"0"-872,0 0-15,0 0 0,0 0-147,0 0-182</inkml:trace>
  <inkml:trace contextRef="#ctx0" brushRef="#br0" timeOffset="135732.9786">23735 6505 677,'0'0'60,"0"0"-37,0 0 19,0 0-39,103-110-3,-90 97 0,-7 3 0,-3 6 0,-3 4-1,0 0-12,-28 0 13,-18 0 6,-5 13 24,-2 5 4,8 4-17,14-4-3,7-3-5,14 0-2,4-8-6,6 0-1,0-5-9,13-2 1,25 0 5,17 0 3,13-9-52,3-10-4,-4 4 14,-18 5 42,-18 10 7,-18 0 72,-11 9-43,-2 15-14,0 1 32,0 2-30,0-7-12,0-6-1,0-4-2,10-6-5,14-4 15,17 0 11,11-19-18,11-16-12,7-17 3,5-12-3,5-7 0,-4 3 1,-11 8-5,-23 12 4,-25 10-12,-13 3-2,-4 6-5,-10 3-27,-9 3 26,0 9-12,6 5 22,2 5-3,2 4 3,0 0 0,-2 13-2,-4 24 12,-10 17 41,-2 8 4,-4 12 0,3 4-12,8 2-27,10 2-6,8-1-32,-1-11-186</inkml:trace>
  <inkml:trace contextRef="#ctx0" brushRef="#br0" timeOffset="137263.7781">23842 7413 298,'0'0'78,"0"0"-33,0 0 39,0 0-17,0 0-17,0 0 10,0 0-8,-127 42-13,101-26 5,0 3-5,5-3-25,7-1 7,0 2-6,6-2-12,-1-1-1,7-2 4,-2-4-5,4-5-1,0-3-2,0 0 2,0 0 4,2 0 8,19 0-6,2-4-6,3-8-12,-6 2-2,-2-4-19,-4 3 27,-7 1 6,-3 5 0,-2-2 6,1 5 8,-3 2 1,0 0 3,2 0-5,-2 0-13,0 0-2,0 0-3,0 0 0,0 2 2,0 6 1,0 3-18,0-6-49,0 2-67,0-5-8,0-2 4,0 0 102,0-4-55,4-13 93,2 3 118,4-2 18,-3 2-23,-1 4-1,6 0-35,-4 3-27,1 1-22,-1-2-8,-7 1-11,-1 3 0,0 0-9,0 2-7,-9 0-5,-29 2 5,-13 0 0,-13 0 7,4 16 11,11 8 14,10 1-8,15-2 0,13 2-4,6-6-7,5-1-2,5-1 2,21-5 5,10-5 6,-3-4-3,-2-3-8,-2-3-6,-1-22-27,10-11-13,-3-8-13,-1 3-48,-10 11 62,-6 12 39,-10 14 42,-4 4-19,2 0-15,3 14 0,7 12-4,1 6 25,5-2-6,-1-4-7,-6-6-6,3-6-2,-9-6-3,-3-4-2,-4-4 4,1 0 4,1-4 9,8-15 0,8-6-14,6-1 39,15 8-36,5 6-9,6 8-59,-1 4-143,-2 0-554</inkml:trace>
  <inkml:trace contextRef="#ctx0" brushRef="#br0" timeOffset="138007.2302">21095 8439 568,'0'0'105,"0"0"-62,0 0 32,0 0-32,152-29-12,-85 21-18,3-4-11,-12-6 7,-10-7 1,-9-2 4,-18-4-7,-9-1-7,-12 3 0,0 2-1,-23 8-10,-12 8 9,-8 8-1,3 3 3,7 0 15,4 15 21,2 10 17,8 5-8,7-1-10,5 2-9,7-4 3,0 6-2,7-5-12,15-2-8,9-2-2,14-7-5,13-8-21,18-9-39,13-4-101,3-24-234</inkml:trace>
  <inkml:trace contextRef="#ctx0" brushRef="#br0" timeOffset="138428.1693">22096 8136 299,'0'0'111,"0"0"-68,0 0 2,0 0-37,0 0-8,0 0-31,-8-125-4,-1 100 32,3 8 3,-1 1 45,7 6 26,0 3 47,-1 6-12,1 1-9,-4 0-79,-3 27 0,-3 19-13,-4 12 75,-6 12-4,-4-3-27,-8 7-15,-6-2-12,-4 1-12,-2-1-6,1-9-1,5-5-3,9-7-24,11-9-113,5-11-78,13-23-217</inkml:trace>
  <inkml:trace contextRef="#ctx0" brushRef="#br0" timeOffset="138668.9313">21999 8229 621,'0'0'53,"0"0"-35,142-52 35,-106 52 4,-13 5-34,-11 24-23,-7 9-3,-5 4 3,-5-1 4,-26-8 0,-11-8 6,-5-11 5,-1-14 4,5 0-13,5-23-6,11-21-21,21-2-135,6 0-341</inkml:trace>
  <inkml:trace contextRef="#ctx0" brushRef="#br0" timeOffset="140052.6236">22603 8238 566,'0'0'15,"0"0"0,0 0 4,0 0-4,0 0 33,0 0-24,-119 131 1,90-93-7,12-4-10,7-3-4,10-6-4,0-11-21,17-7-3,16-7-1,5 0-39,5-24-18,-1-12-33,-9-8 13,-8 2 102,-17 3 25,-8 9 59,-4 9 48,-27 2-47,-5 9 13,1 4-16,8 4-23,6 2-13,13 0-31,6 0-4,2 0-11,0 7 1,21 8 27,22 4 8,17 1-18,16-4-18,13-5-18,5-2-47,-3-9-54,-11 0-63,-15 0 96,-16-10 67,-17 0 16,-15 2 3,-8 1 11,-7 3 32,-2 1 7,0-1-19,0 1-3,0 1-6,0 2-17,0 0-5,0 0-1,0 0-2,0 0 3,0 0 6,0 0 14,0 0 13,0 0 3,0 0-13,0 0 3,0 0-1,0 0-14,0 0-4,0 0-7,0 0 1,0 0-1,10 0 0,8 0-6,-6 0-5,2-12-8,-5 3 2,-7 0 13,-2 4-3,0 1-9,-22-1 8,-14 5 8,-2 0 6,1 0 18,4 0 7,12 9 2,2 5-17,10-1-12,8 5 0,1 3-1,0-1 0,19-1 5,8-4-4,4-8 0,1-7-4,-3 0-4,0-11-12,0-17-14,-5-6 14,-5 1 5,-13 3 6,-6 4 1,0 6-7,-27 8 2,-10 5 9,-8 7 6,-8 0 4,-5 12 14,-2 20 23,-1 7-3,14 7 9,16-1-16,15 1-16,16-4-14,5-4 4,37-9-6,20-9 9,19-15-2,13-5-12,12-10 0,10-24-3,5-17-11,-5-9 13,-14-15-8,-22 0-37,-26 7-36,-29 12 27,-25 18 48,0 10-37,-27 7 11,-2 9 9,0 4-23,3 5-15,14-1 16,4 4 15,8-3 31,0 3 14,0 0 65,0 0 6,3 0-31,7 7-8,-4 13-2,-5 12-8,-1 6-10,0 8 6,-20 6-6,-6 3-6,0-2-5,-2 0-11,2-4-1,4-5-1,7-11-1,5-8 1,10-11-2,0-11-15,23-3 0,30-6 14,16-24-38,8-2-36,-9 4 32,-19 14 43,-18 12 20,-17 2 37,-8 2-4,-3 21-23,-3 6-13,0 7-12,-5 4-5,-13-2-76,2-12-242</inkml:trace>
  <inkml:trace contextRef="#ctx0" brushRef="#br0" timeOffset="141030.4377">18762 5959 701,'0'0'64,"0"0"-46,0 0 29,0 0-13,0 0-19,198-1 9,-79 1 18,39 3-3,38 7 17,47 2-14,29 2-6,29 0 0,34 4-14,12 5-14,3-1 0,-29-6-4,-58-2 4,-53-10-8,-46-4 0,-23 0 0,-1 0 1,7 0-1,9 0 0,10 0-1,2 0 0,16 5-6,-3 6-3,-8 1-6,-21 2-1,-32-5 11,-31 3 5,-24-7 0,-21-1 2,-10 2-1,-3-1 0,3-2 1,1 3-1,3-3 0,0 2-1,2 1 0,0 2-16,-4 2-42,-11 0-49,-15 2 11,-10-5-77,-35-4-133</inkml:trace>
  <inkml:trace contextRef="#ctx0" brushRef="#br0" timeOffset="141876.9863">18341 6055 481,'0'0'53,"0"0"-27,0 0 51,0 0-30,0 0-14,0 0-10,0-5-10,0 5 19,0 0-1,0 0-19,0 28-12,0 26 0,-4 28 38,-21 23 12,-16 17-13,-9 26-6,-13 10 5,5 7-6,9 1-4,9-6-20,9-9 21,2-7-3,-2-7-10,-1-9-4,3-8-5,2-7 3,5-8-2,5-8-2,3-2-3,1-5 0,3-4 1,-1-4-2,5-11 2,4-11-1,-3-10-1,5-10-21,-5-4-34,-1-10-30,1-9-122,3-14-51</inkml:trace>
  <inkml:trace contextRef="#ctx0" brushRef="#br0" timeOffset="142732.1065">17703 9157 670,'0'0'0,"0"0"-6,0 0-91,0 0 97,0 0 5,134 58 6,-43-35 14,14 0 31,13 4-3,7-1 1,11-1-29,13-4-9,23-3-8,26 1 1,23-5 5,11 0 15,11 1 36,4 0-27,3 1-23,9-2-15,13 7 0,10 0 4,13 3 9,2 8 13,-6 2 10,1 2-20,-7 2 1,-13-3-4,-31-1-10,-42-7 0,-43-4-3,-40-8-28,-29-3 1,-22-7 25,-19-5 2,-11 0 6,4 0 5,-3 0 2,1 0-10,5 0 1,3 0 14,2 0 0,11 0-9,7 0 9,8 4-2,8 8-11,-8-1-5,-8 1 0,-18-5-2,-18-5-7,-15 0 6,-9-2-4,-5 0-4,0 0 7,0-9 0,0 0 4,0 0 0,0 5 1,0 3-1,0 1-8,0 0-34,0 0 2,2 0-6,8 0 0,-4 0 17,1 0 29,-5 0 33,-2 0 36,0-6-8,-4-4-40,-44-9-21,-45-5 0,-59-8-54,-62-14-163,-46-12-547</inkml:trace>
  <inkml:trace contextRef="#ctx0" brushRef="#br0" timeOffset="144429.7458">17455 17191 182,'0'0'28,"0"0"7,0 0 71,0 0-20,0 0-53,0 0-3,-2 4 5,2-4-17,0 0 1,0 0-19,0 0-21,0 0-160</inkml:trace>
  <inkml:trace contextRef="#ctx0" brushRef="#br0" timeOffset="152785.7141">2222 6754 260,'0'0'34,"0"0"-21,0 0 88,0 0 3,0 0-29,0 0-9,0 0-11,0 0-6,0 5-6,0-5-9,0 0-4,0 0-3,0 0-2,0 2-1,0-2-14,0 0-4,0 0-1,0 0-4,0 0 1,0 3 0,0-1 2,0-1-4,0 3-7,0 4 1,0 2 6,-4 1 0,0 1 1,-1 0-1,2-4 5,-1 0-5,1-1 4,1 2-3,0 0-1,0 1 1,-2 7 0,0 0 6,0 6 1,0-2 1,0 4-2,-1-1 0,1-2-7,-1 0 5,-2-2-3,1 2 5,1-2 5,-1-1-8,4 0 4,-3-2 1,5 1-2,0-4 5,-3-2-2,3-2-3,-2-5-2,0-3-3,2 1 1,0-3-1,0 0 1,0 0 4,0 0-5,0 0-2,0-28-43,0-25-105,7-23-632</inkml:trace>
  <inkml:trace contextRef="#ctx0" brushRef="#br0" timeOffset="153233.1799">2128 6663 254,'0'0'85,"0"0"-69,0 0-15,0 0 0,0 0 2,0 0 5,-5 34-5,3-29-3,2-4 4,0 1-4,0 1-7,0-3-57,0 3-7,0-3-1,0 0-72</inkml:trace>
  <inkml:trace contextRef="#ctx0" brushRef="#br0" timeOffset="155493.7967">2114 6779 276,'0'0'42,"0"0"-23,0 0 34,0 0 19,0 0-14,0 0-8,0-20 7,0 18-4,0 1-6,0-1-14,0 2 5,0 0-15,0 0-6,0 0-13,0 0-4,0 2-12,0 20 12,0 7 1,0 8 15,0 1-3,0 1-3,0 0 3,-2-3 3,-2-1 4,0-2-7,-1-1-3,0-1 4,1-4 3,-3 4 2,5 1-4,-2 4 4,-4 0 2,2 0 5,-5-4-13,5-3-3,1-4-1,1 3 3,1-2-7,1 2 0,0-1-1,-3-1 9,3 0-5,-3-2-4,1 4 1,-2-2-3,1 4 4,0-2 0,-1-1 5,2-1 1,1-5-4,1 1-3,0 1 3,-2-1 3,2-3-8,-6 5 4,4 0-2,-3 5 2,1-2 0,-2 4-1,0 1 0,1-1 0,3 6 0,-1-4-3,4 2 1,-2-5 0,3 0 0,-3-1-4,-1 0 1,4 4-1,-6-4 5,3 6-3,-1-7 1,0-1-1,-1 2 0,0-2-2,1-2 0,-1-1 0,3 0 1,-2-2-1,0 3 1,-1-4-1,3 2 2,-5 1-2,2-1 1,1 2 0,0 3 0,2 0-1,-3 2 2,1 2-2,-2 0 1,2 3 2,-2-2 0,2 4-3,-3 0 3,-2 2-1,-1 1 1,0 0 0,0-4 1,4-2-1,0-4-3,-3-2 0,2-7 1,-2 2-1,5-3 2,-3-3-1,3-5-1,2-3-1,2-2 1,0-6 4,0-1-3,0 0 1,0 0 1,0 0 3,0 0-5,0 0-1,4-12-16,21-14-40,0-11-41,2-6-107,-8-3-335</inkml:trace>
  <inkml:trace contextRef="#ctx0" brushRef="#br0" timeOffset="157691.6514">1968 9356 385,'0'0'88,"0"0"-88,0 0 3,0 0 22,0 0-2,0 0 1,0 0-7,0 0 3,0 0 19,0 0-5,0 0 8,0 0 8,0 0-14,0 0-4,0 0-3,0-2-7,0 2-14,0 0-7,0-1 0,0 1 1,0-5-1,0 3 1,0-4 3,-1 2-3,-5-4-1,-1-1-1,-1-3 4,0 3-2,0 1 6,3 0-4,3 4 1,-3 0-1,1 0-1,-3-2-1,1 0 0,-3 0 1,-1 1 0,2 0-3,1 1 6,1 1-5,-1 0 0,-2-1-1,-4 0 0,-2-5 0,1 2 0,-2-1 1,3-3 3,-4 2 7,7 1-5,-1-2 19,1 2-2,1 2-4,3 2-9,0 0-5,-4 2-3,4 0-2,-6-1-2,-3 1 1,-2 2 0,-4 0 0,1 0 0,-4 0 1,-1 0 0,1 2 0,-1 9 0,2 2 2,4 2 1,1 2 3,3 2-3,0 1-1,3 1 3,0 6 4,3-3 2,1 4 1,3 2 0,3 0 1,2 3-6,0-1-4,0 0 1,0-2-1,8-2 4,8-2-7,0-6 2,1-4 2,4-2 1,-3-2-2,1-4-1,2 2 2,-1-3 3,0-6-2,-2-1-1,0 0 5,1 0 1,6-6-1,2-12-5,4-8 2,3-6-1,1-2-1,1-8-4,-6-2 0,-2 2 7,-8-3 0,-9 7 6,-5 4-7,-6 2 5,0 3-9,0 8-2,-13 3-6,-7 4-2,-4 6-39,-3 6-47,-4 2-59,1 0-188</inkml:trace>
  <inkml:trace contextRef="#ctx0" brushRef="#br0" timeOffset="159084.8944">1651 6832 111,'0'0'0,"0"0"-48,0 0-8,0 0 56,0 0 7,0 0 70,-87-94 6,87 89 30,0 3-100,-2 0 31,-5 2-29,-4 0-6,-2 0-1,-6 0 6,6 0 19,5 0-3,3 0 11,5 0-3,0 0-11,20 4-1,38 10 61,35 6 8,41 2-41,43 6-33,36 9-12,21 4-8,-3 5-2,-38-5-23,-41-12-132,-52-12-188</inkml:trace>
  <inkml:trace contextRef="#ctx0" brushRef="#br0" timeOffset="159944.339">2310 6860 57,'0'0'68,"0"0"-57,0 0-8,0 0-3,0 0-16,0 0-6,-96 14 2,96-14 13,0 0 7,0 0 69,-2 0 16,2 0-12,-3 0-8,0 0-33,-4 0-17,1 0-8,-4 0-7,4 0-11,4-2-3,0 2-7,2 0 7,0 0 6,0 0 0,0 0 8,0 0 5,0 0 17,0 0 17,0 0 18,0 0 12,6 0-9,4 0 3,-4 0-10,3 6-13,-4 6-21,5 4-12,-5 2-5,-1 4-2,1-1 0,-3 4-26,0-1-34,-2-2-41,0-6-97</inkml:trace>
  <inkml:trace contextRef="#ctx0" brushRef="#br0" timeOffset="161141.0301">2135 6965 271,'0'0'62,"0"0"-59,0 0 0,0 0-3,0 0-3,0 0 3,2-27 29,-2 25 7,0-2-7,0 2 34,0 2-3,0 0-10,0-2 2,0 2-10,2 0-3,-2 0-14,4 0-6,-4 0 3,0 0-2,5 0 5,-3 0-4,2 0-5,4 0 1,-1 2 8,3 6-11,0-2-6,0 3-4,-5-6-3,0 3-1,-5-3-28,0-1-32,0 1-4,0-1-25,3-2 23,-1 0 40,-2 0 21,0 0 5,0 0 10,0 0 16,0 0 3,0-2-1,0-4-24,-10 0 0,-5-4-4,-5 2-17,1 0-29,8 3 21,0-2 7,6 5 18,0 0 0,4 2 36,1 0 15,0 0 1,0 0 2,0 0-10,0 0-2,0 0-22,0 0-13,1 0-3,12 14 9,-1 9-7,4 3 1,4 6-1,-2 5 8,-1 3-2,2 0-3,-6 3 0,3-2-2,-3 0-4,-2-1 3,-2-5 4,2 4 2,1 0 7,1-4-12,3 5 2,-4-1-4,5-2 6,-2 3-1,-1-1-3,-4 2 11,-1-6-12,1-1 2,-2 2-4,3-2 0,1-4-2,-1-2 4,2-3-6,1-3 1,1 2 0,1 0 4,4 1 11,-4 1-9,4 3 3,-1 0-1,1-3 0,1 6-4,-2-5 6,-1-1-8,1 2 0,-2-2 0,1 1 1,-1 1 4,0-4-2,-2 3-3,1 2 1,-5 0-1,2 3-3,0-6 1,1 8-1,0-1 1,1 1-1,3-2 1,-2-2 1,-1 3-2,1-4 2,-1 2-2,-1-1 0,-2-2 3,3-5-1,-2 3 0,2-1 0,-1-4-1,3 4 1,-1-1-1,0 0 1,-2 0-2,3 0 0,1 0 0,-2-4 1,1-3 1,-5-8-1,-6-3 0,-4-4 0,0-2-1,-2 0 0,0 2-2,0-2-5,0 0-7,0 0-5,0 0-11,0 0-13,0 0-42,0 0-142,0 0-238</inkml:trace>
  <inkml:trace contextRef="#ctx0" brushRef="#br0" timeOffset="162437.6363">1755 9351 378,'0'0'105,"0"0"-105,0 0 13,0 0 59,0 0-20,0 0-16,12-77-26,-12 64 53,4 1-3,-4 1-30,3 1-13,-3 2-1,0-2-14,0 0 4,0 1-5,0 2-1,0 3 0,-7-2-4,-9 0-2,-3 0 2,-6 1 2,-2 2-1,2-1 3,3 2 2,2-2-1,3 0-1,10 0 3,-6-1 0,10 2 0,-2 1 6,1 0 8,0 2 0,-3 0-16,-5 0-1,-7 0-4,-4 0 2,0 4 2,7 4 0,6-2 0,1 0-3,4 0 2,0 0 1,-5 3 2,1 4 7,-1 3 3,0 0 5,4 5-6,-1 2 2,1 3 12,-2 0-10,2 4 0,1-2-3,1-2-2,4-2-2,0 1-2,0-1 7,0-1-4,0 2-7,0-3 1,0-2 6,0-2 5,9 0 2,2-1-2,2 0-1,6 1 0,-5-2-9,5-2-2,0-2-1,0-5 1,1 4-2,3-5 8,2-3-3,9-2-1,2-1-2,2 0 2,0 0 1,-8-6-3,0-6 0,-6-3 1,-4 1-2,0-5 2,1 1-1,-4-8 7,5-1 7,-1-10-7,-4-3-5,1 1 3,-5 3 3,-3 4 0,-4 6 14,-4 0-16,-2 3-2,0 0 5,0 1-5,0 2-3,0 1 2,0-1-1,0 8-4,-2-2-3,-16 1-6,-6 3-17,-8 1-38,-5 6-50,3 1-83,7 0-254</inkml:trace>
  <inkml:trace contextRef="#ctx0" brushRef="#br0" timeOffset="163314.4849">1214 10542 172,'0'0'644,"0"0"-608,0 0-27,0 0 55,0 0 8,0 0-39,-9-18-24,9 18-5,20 0-4,12 0 2,-1 0-5,0 11 0,-6 14 2,-8 2-2,-2 5 0,-8 4-5,-7 1-24,0-1 15,-20 3-9,-13-4 10,-3-3 1,3-8-6,7-5 8,12-10 10,7-5 2,7-4 1,0 0 13,0-2 13,26-21-15,15-8-11,8-5-5,0-4 1,-5 0 4,-3 2-1,-9 3-4,-4 4 5,-11 2 5,-1 5-3,-9 5 2,-5 4 10,-2 10 19,0 2-5,0 3 2,0 0-13,0 0-7,0 0-6,0 0-4,0 6-3,-4 19 3,-22 10 25,-2 11 8,3 3-10,10-1-17,9-4-6,6-6-2,0-4-59,17-6-48,0-10-110,2-11-120</inkml:trace>
  <inkml:trace contextRef="#ctx0" brushRef="#br0" timeOffset="163518.4181">1867 10654 593,'0'0'473,"0"0"-442,0 0 5,0 0-4,0 0-32,127-25-28,-87 25-23,-5 13-57,-10 0-128,-15 1-195</inkml:trace>
  <inkml:trace contextRef="#ctx0" brushRef="#br0" timeOffset="163660.6437">1791 10858 725,'0'0'284,"0"0"-250,0 0 36,0 0-38,0 0-32,147 7-91,-84-7-115,-3 0-251</inkml:trace>
  <inkml:trace contextRef="#ctx0" brushRef="#br0" timeOffset="163953.6018">2434 10592 634,'0'0'311,"0"0"-260,0 0-39,0 0 2,0 0 6,0 0 12,-132 143-11,92-90-11,11-1 0,10-7-10,14-9 2,5-9-2,17-11-15,25-16 15,14 0 5,4-18-5,1-22 8,-3-12-1,-11-2 24,-7 1 19,-20 2 4,-13 9-28,-7 6-24,-14 8-2,-22 6-21,-10 14-70,-5 3-107,9 5-355</inkml:trace>
  <inkml:trace contextRef="#ctx0" brushRef="#br0" timeOffset="165475.4772">3519 9166 269,'0'0'82,"0"0"25,0 0-11,0 0-50,0 0-4,0 0-12,5-9 7,-5 9-7,2-1-9,-2 1 11,0-2 3,0 0 2,0-5-18,0 0-9,0 0-9,0-2 1,2 1-2,-2 2 3,0-1-2,0 2-1,0 1 3,0 2 5,0-3-8,0 3 7,0-3 2,0-2-4,0 1-5,-12 1-1,-5-4-3,-3 4 3,-7 0-5,-2 0 6,-2 1 0,0 1-1,-3 3-1,7 0 0,-2 0 2,1 12 0,0 15 6,-3 2 10,2 10-4,3 2 5,6 4-2,3 3 13,7-2-6,6-4-6,4-3-2,0-4-10,0-2-2,4-4 4,19 0-1,5-3 13,12-4 3,8-3-5,9-8 3,3-7 7,0-4-11,-2 0-1,-6-15-2,-8-6-2,-5-7 2,-8-5 3,-10-1-4,-5-5-3,-7-2 5,-7 0-3,-2 2-4,0 6 8,-2 1-11,-17 1-3,0 4-1,-1 8-2,1 3-34,-4 10-47,-11 6-79,-3 0-138,-8 0-303</inkml:trace>
  <inkml:trace contextRef="#ctx0" brushRef="#br0" timeOffset="167928.5389">3312 9559 107,'0'0'0,"0"0"-19</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09T10:51:12.955"/>
    </inkml:context>
    <inkml:brush xml:id="br0">
      <inkml:brushProperty name="width" value="0.05292" units="cm"/>
      <inkml:brushProperty name="height" value="0.05292" units="cm"/>
      <inkml:brushProperty name="color" value="#FF0000"/>
    </inkml:brush>
  </inkml:definitions>
  <inkml:trace contextRef="#ctx0" brushRef="#br0">7092 4100 528,'0'0'100,"0"0"-87,0 0 1,0 0 16,0 0 88,0 0-97,0 0-18,-11-13-3,11 13 29,0 0-3,0 0 7,0 0 15,0 0-2,0-6-7,20-1-6,13-1-31,17 1-2,5 5 0,12 2 2,2 0-2,-9 0 0,-6 9-5,-21 8-9,-10 6-12,-12 5-9,-11 6 21,-3 5 9,-28 3 3,-13 2 0,-3 0 1,3-7 2,10-8-2,14-11 2,11-9-2,9-5 2,0-4-1,0 0 10,0-9 1,15-18 6,17-14-17,7-5 2,4-2-2,-1 0-9,3 0-3,-3 5-5,-8 7 17,-10 8 2,-5 9 7,-13 3 8,-1 9 2,-5 3 3,0 3-10,2 1-12,0 0 0,-2 0-3,0 0 2,0 0 0,0 0 2,0 0-1,0 0 10,-20 0 1,-11 10 0,-10 13-2,4 7-6,1 4 1,9 5 7,15 1 2,12 4-3,0-2 8,19 0-6,24-5 1,7-8-7,4-7 0,-2-10-2,-8-8-1,-11-4-3,-4 0-28,-4-5-28,-7-11-31,-5-1-118,-4 1-220</inkml:trace>
  <inkml:trace contextRef="#ctx0" brushRef="#br0" timeOffset="494.1611">8361 4060 839,'0'0'67,"0"0"-4,0 0 18,0 0-64,173-12-14,-81 12 5,-3 2-5,-15 8-3,-16 3-28,-18 1-87,-16 2-107,-24 2-100</inkml:trace>
  <inkml:trace contextRef="#ctx0" brushRef="#br0" timeOffset="660.769">8517 4316 577,'0'0'200,"0"0"-109,0 0 36,0 0-26,0 0-45,131 0-31,-59 0-4,7-5-12,4-3-9,-2 1-42,-6-2-81,-21 1-196,-27 2-291</inkml:trace>
  <inkml:trace contextRef="#ctx0" brushRef="#br0" timeOffset="1798.6873">10645 3670 378,'0'0'208,"0"0"-169,0 0 9,0 0 39,0 0-7,0 0-51,-10-35-12,10 35-1,0 0-2,-5 15-14,-9 31 3,-11 15 27,-10 19 30,-11 1-19,-6 3-20,1-3-12,4-15-4,2-12-3,12-16 1,1-12-2,10-12 1,7-8 4,2-6 4,-1 0 28,-6-14 21,-2-9-19,-2-1-20,3 3-1,6 3 3,3 6-10,4 1-6,1 1-5,0 6-1,0 0-5,3 3-5,4 1-20,0 0-17,0 0-29,18 0-57,13 0-91,5 0-193</inkml:trace>
  <inkml:trace contextRef="#ctx0" brushRef="#br0" timeOffset="2129.1592">10597 3720 739,'0'0'18,"0"0"-7,19-125 72,-5 99-25,4 10-21,-4 6-12,5 4-7,14 6-9,12 0-2,16 4 2,10 21 9,-5 6 2,-8 3 0,-17 1 3,-22 0-14,-14 2-7,-5 7 5,-5 2-3,-18 6 5,-2 2-6,7-1 0,5-2-3,11-6-48,2-11-53,0-12-133,0-16-254</inkml:trace>
  <inkml:trace contextRef="#ctx0" brushRef="#br0" timeOffset="2331.8048">10473 3962 972,'0'0'102,"0"0"-46,0 0 23,0 0-45,0 0-34,168-108-5,-56 100-13,18 4-34,2 4-54,-9 0-137,-24 0-239</inkml:trace>
  <inkml:trace contextRef="#ctx0" brushRef="#br0" timeOffset="2794.9861">11595 3802 487,'0'0'123,"0"0"-31,0 0-14,0 0-28,0 0 2,0 0-6,43-72-22,-68 72-24,-13 0 0,-2 0-2,4 9-1,2 11 1,12 5-2,11-4 1,11 2 3,0 3 0,29 0 0,13 3 0,6-3-7,-14 6-14,-10-9 1,-20 1-10,-4-4 14,-11-4 16,-30 0 2,-9-6 43,-8-3 24,2-7-13,11 0-17,9 0 0,12-12-20,11-2-11,6 2-8,7 4-12,0 3-46,7 1-105,20 1-275</inkml:trace>
  <inkml:trace contextRef="#ctx0" brushRef="#br0" timeOffset="3060.3608">11943 3858 663,'0'0'102,"0"0"-19,0 0 11,0 0-65,0 0-25,0 0 18,-27 84 42,9-44-6,5-4-40,7-6-10,3 0-7,3-8-1,0-1-9,0-5-55,0-8-80,9-8-183</inkml:trace>
  <inkml:trace contextRef="#ctx0" brushRef="#br0" timeOffset="3213.9205">12005 3605 875,'0'0'162,"0"0"-148,0 0-5,0 0-9,0 0-104,0 0-236</inkml:trace>
  <inkml:trace contextRef="#ctx0" brushRef="#br0" timeOffset="3650.9763">12177 3882 681,'0'0'128,"0"0"-22,0 0-32,0 0-69,0 0-5,0 0-1,61 68 0,-53-34 1,-8 5 1,0-5-1,0-7 0,-6-2 0,-16-7 0,-1-6 0,0-9-1,4-3 1,3 0 5,7-10 2,7-19 26,2-8-8,0-4-20,27 4 19,8 7 0,9 6-16,4 8-5,-4 7-2,-1 6-1,-16 3 1,-10 0-2,-9 8-5,-2 16 3,-6 5 3,0 3 12,0 3-5,0-3-2,0 1-4,0-5-1,0-5-70,0-10-149,6-9-263</inkml:trace>
  <inkml:trace contextRef="#ctx0" brushRef="#br0" timeOffset="4589.696">13249 3499 563,'0'0'27,"0"0"43,0 0 33,0 0-53,0 0-33,0 0 31,-172 178 21,114-88-7,8 6-13,13-3-19,22-1-11,15-3-13,0-11-1,31-9-5,9-11-18,10-12-52,3-18-80,7-19-67,1-9-224</inkml:trace>
  <inkml:trace contextRef="#ctx0" brushRef="#br0" timeOffset="5129.2213">13652 3838 469,'0'0'38,"0"0"25,0 0 27,0 0-20,0 0-2,0 0-38,3-24-20,-12 53 3,-14 16 83,-3 9-25,3 3-35,8-4-21,6 1-8,9-10-3,0-5-1,11-11 2,14-10-5,8-12-21,5-6-15,7-15-2,1-29-25,-1-6-22,-9 5 24,-11 13 61,-15 18 1,-5 11 42,-1 3-9,3 4-23,2 18-2,4 9 22,0 1-16,10-5-8,1-1-7,10-14-6,0-7-20,-5-5 1,-3-5 21,-8-24 4,-2-13 32,-5-11 41,-7-5 21,-4 3-21,-2 2-22,-31 9-27,-7 6-24,-1 10-4,12 7-23,12 14-35,17 7-100,0 0-200</inkml:trace>
  <inkml:trace contextRef="#ctx0" brushRef="#br0" timeOffset="5472.0809">14645 3624 608,'0'0'42,"0"0"20,0 0 57,0 0-47,0 0-72,0 0 14,20 64-10,-28 2 55,-13 2 5,-7 2-13,7-4-9,1-4-23,10-6-5,9-10-10,1-11-3,15-12 2,28-14-3,13-9-15,-4-4-94,-7-31-112,-16-5-228</inkml:trace>
  <inkml:trace contextRef="#ctx0" brushRef="#br0" timeOffset="5642.9829">14391 3906 345,'0'0'484,"0"0"-430,0 0 85,0 0-80,0 0-54,180-60-5,-102 56-1,-5 4-36,-13 0-98,-12 0-201</inkml:trace>
  <inkml:trace contextRef="#ctx0" brushRef="#br0" timeOffset="5856.3583">15206 3935 401,'0'0'579,"0"0"-525,0 0 13,0 0-46,174-23-21,-89 23-3,1 0-30,-10 0-59,-15 4-88,-17-4-92</inkml:trace>
  <inkml:trace contextRef="#ctx0" brushRef="#br0" timeOffset="6073.7101">15454 3762 772,'0'0'108,"0"0"27,0 0-64,0 0-57,0 0-8,0 0 27,-16 113 17,8-58-9,1 2-25,2-2-12,5 3-4,0-1-62,0-5-97,2-12-276</inkml:trace>
  <inkml:trace contextRef="#ctx0" brushRef="#br0" timeOffset="6612.7735">16384 3882 470,'0'0'74,"0"0"-8,0 0 38,0 0-24,0 0-43,0 0-25,-49-32-3,8 52 7,-5 5 21,-4 4 4,6 2-3,11 2-14,15-1-5,15-2-8,3 1-7,23-7 2,21-5 2,12-6-8,4-11-4,3-2-19,-7-8-8,-17-28 2,-10-13 29,-14-9 8,-15-6-3,0 0 21,-20 2 18,-14 3-12,-14 9 12,-5 6-9,4 11-29,6 6-5,17 9-1,14 8 0,12 2-10,19 0-45,27-4-65,12-3-68,-7 0 63,-17-1 2,-23 0-145</inkml:trace>
  <inkml:trace contextRef="#ctx0" brushRef="#br0" timeOffset="6930.1529">16852 3414 518,'0'0'155,"0"0"-41,0 0-15,120 175 22,-88-79-59,-20 3 3,-12-8-36,-18-4-19,-33-11 4,-18-8-5,-6-7-9,-10-7-11,2-14-126,12-17-229</inkml:trace>
  <inkml:trace contextRef="#ctx0" brushRef="#br0" timeOffset="8486.9382">6056 4592 289,'0'0'34,"0"0"15,0 0 40,0 0-30,0 0-39,0 0-9,0 0 3,0-5 10,0 5 9,0 0 19,0-1 19,0-1-19,0 0-9,0-2-6,0 0-14,0-3-20,0 4-1,4-4-2,-2 5 3,-2 2 10,0 0 7,0 0-20,-18 12-6,-26 19 6,-16 5 29,2 4 0,4-6-16,12-4-4,9-5 0,8-10-7,10-5-1,7-6 1,5-4-2,3 0-15,-1 0-4,-5-10-16,-3-9-79,-1-6-55,0 4-110</inkml:trace>
  <inkml:trace contextRef="#ctx0" brushRef="#br0" timeOffset="8727.0136">5701 4481 470,'0'0'58,"0"0"-21,0 0 101,0 0-22,0 0-44,0 0-37,47-51-35,-49 99 0,-23 16 45,-8 7 4,-2-4-10,6-7-10,6-9-3,12-14-23,11-10 1,0-10 0,9-5-1,31-12-3,18 0-25,13-12-87,4-19-206</inkml:trace>
  <inkml:trace contextRef="#ctx0" brushRef="#br0" timeOffset="9709.4102">4297 5289 449,'0'0'69,"0"0"-58,0 0 36,-151-15 15,99 45-1,-1 10-5,-2 8 1,13 1-29,13-4 3,12-3-1,17-1-14,0-7-5,23-8 1,22-9 7,12-10-5,-3-7-5,-6-7-4,-6-29 2,-10-17-7,-7-16 3,-4-10-3,0-5 0,-3 6 1,-3 6 3,-4 10-1,-11 12-3,0 7-1,0 11-5,-17 9-14,-4 5-5,4 8-10,3 3 11,8 7 12,6 0 12,0 0 1,0 0 2,0 0-1,0 0-1,4 0-1,2 11 1,-6 15-1,0 14 8,0 12 15,0 8 17,0 5-6,0-2-15,0-5-6,10-3-2,12-9-5,2-10-5,12-8 6,2-10-1,0-14-6,-5-4-11,-4-2-3,-4-26-15,-8-10-7,-1-4-4,-5 2 18,-4 5-12,-2 10 25,-3 9 9,-2 6 0,0 3-1,0 7 1,0 0 7,0 0 8,0 5-5,0 20-6,0 8 19,0 4 20,4-3-21,7-3-12,5-3-8,6-3-2,7-8-86,4-9-141</inkml:trace>
  <inkml:trace contextRef="#ctx0" brushRef="#br0" timeOffset="9868.8556">4658 5011 907,'0'0'63,"0"0"-63,0 0-6,0 0-19,0 0-147,0 0-212</inkml:trace>
  <inkml:trace contextRef="#ctx0" brushRef="#br0" timeOffset="10549.6567">5022 5109 589,'0'0'41,"0"0"4,0 0 27,0 0-17,0 0 5,0 0-25,-17-89-35,-18 118-1,-9 11 1,-3 4 20,11 2-8,18-8-7,11-3-2,7-5 1,5-5-3,28 2 3,12-3-4,-1 0-14,-5 0 1,-18 0 0,-13-1-17,-8-2 18,-5-1 5,-29-1 7,-6-4 5,-2-6-3,4-9 1,9 0 4,5-3-5,12-18 19,12-10 10,0-5-18,36-1 0,24-4-13,23-2 0,6-3-1,-4 2-2,-18-2-3,-30-2 5,-18 4-3,-17 6-23,-2 4 27,0 9 9,-13 8-1,-6-1-6,-3 6-2,-1 1 1,6 4-1,3 2 1,10 2-1,4 1 3,0 2-3,0 0-3,0 0 2,0 0 1,0 0 1,0 0-1,0 0 1,-5 5-1,1 20 2,0 19 9,0 18 11,4 13 14,-3 5-1,3 0-4,0-8-11,0 1-1,9-6-10,2-6-4,3-3-2,-1-10-3,-1-6-9,-5-6-53,3-12-102,-4-14-13,-4-10-378</inkml:trace>
  <inkml:trace contextRef="#ctx0" brushRef="#br0" timeOffset="10785.0491">5128 5257 733,'0'0'28,"0"0"-20,0 0 23,118-107-22,-75 102-8,-7 5-1,-12 5-4,-6 30-7,-16 5 3,-2 5 4,-22-3 4,-25-8 27,-9-6 27,-2-7-22,7-7-25,11-11-7,11-3-60,16-3-88,13-28-222</inkml:trace>
  <inkml:trace contextRef="#ctx0" brushRef="#br0" timeOffset="11096.8805">5427 4903 286,'0'0'223,"0"0"-178,0 0 32,0 0 10,0 0-26,0 0 11,20 11-10,-15 20-9,-1 12 23,0 10-22,4 3-30,2 2-15,3 0-2,1-1-3,-3 2-4,-2 0-39,-6 1-84,-3-8-144,0-15-277</inkml:trace>
  <inkml:trace contextRef="#ctx0" brushRef="#br0" timeOffset="11449.9124">5909 5081 92,'0'0'497,"0"0"-463,0 0 1,0 0 21,0 0-32,0 0-21,-34-14-3,1 51 52,-3 0 27,5-1-9,4-5-33,9-10-11,9-7-15,5-3-8,4-8-3,0-3-3,17 0-18,15 0-28,5-15-62,2-16-2,-2 5 26,-3 7-8,-7 12 95,-7 7 71,-9 11 3,-5 18-36,-4 7 25,-2 4-19,0-3-44,0-13-55,14-12-362</inkml:trace>
  <inkml:trace contextRef="#ctx0" brushRef="#br0" timeOffset="13175.9778">6255 5131 445,'0'0'53,"0"0"-13,0 0 14,0 0-32,0 0 1,0 0-2,0 19-10,0-19 4,0 0 10,0 0 6,0 0-7,0 0 7,0 0 5,2 0-5,4-5-22,5-11-9,-1 2 0,3 3-21,-5-1 4,-6 7 17,-2 1 0,0 0 7,0 0 14,0-4-10,-17 0-5,-8 2-5,-6 6-1,-4 0 0,-4 0 9,3 20 14,1 11 12,6 10 9,9-2-15,9 1-3,11-3-14,0-2-2,4-3 5,25-9-4,7-6-2,7-10 1,-1-7 1,3 0-4,-1-21-7,-2-16-12,1-9-17,-3-8 8,-5-1-7,-6 2 4,-6 11 16,-13 9 8,-6 12 2,-4 7 15,0 6 14,-6 2-21,-15 6-10,-6 0-4,-6 3-5,4 20 8,2 12 0,7 8 1,13 7 11,4-2 1,3-7 1,0-5-5,16-11-2,8-4 4,8-9-1,3-9 0,-2-3-8,0 0-1,-8-21-23,0-16-7,-2-13-12,-3-5-3,-3 0-16,-1 14-7,-5 16 58,-2 18 10,-7 7 10,0 0-3,1 0-4,4 5-1,-1 15 115,-1 4-116,1 6 14,-1-2 4,-2 1-13,-1-8-2,0-4 0,-2-8-1,0-2-3,0-3-19,0-4-15,6 0 24,5-12 7,10-17-13,1-1-16,-3 0 31,2 7 1,-5 11 4,-3 5 13,-4 7 10,-2 0-2,-5 0-17,-2 24-3,0 10 4,0 5 8,0-5-6,0-5-5,-2-7-3,-1-7 1,1-9-2,2-6-2,0 0-8,0 0 8,0-13 3,14-24-3,19-17-3,7-3-13,-3 8-13,0 14 2,-16 17 24,-9 13 3,-5 5 14,-5 0-14,-2 11 5,0 11 0,2 3 18,-2-4-9,2-1-5,2-1-6,4-7 2,1-7 0,6-3-5,9-2-3,10-4-7,1-24-16,6-14 4,-6-7 7,-5-4 9,-8 7-6,-9 11 8,-9 17 4,-4 8 9,0 9 8,-13 1-17,-13 0-3,-10 21 3,2 14 11,6 7 11,7 2 3,13 0-16,8-4-4,0-6 0,0-3 4,19-14-3,10-9 3,4-6-9,3-2-5,-2-14-17,0-20 1,-5-10 0,-3 2-12,-4 7 11,-8 12 22,-5 14 4,-1 2 20,2 5 6,-2-1-19,-2 3 3,1 0 2,-1 9-16,-2 9-1,-4 4 1,0 2 1,0-2 1,0-1-1,-2-4-1,-6-9 0,6-1-10,2-6-18,0-1 19,0-6 9,18-30 0,20-10-39,7 0-14,-1 14-35,-8 14 83,-11 18 5,-9 0 35,-10 9-2,-4 12 12,-2-4 8,0 2-13,0-1-24,0-2-13,6-2-3,9-8-98,4-6-157,8 0-371</inkml:trace>
  <inkml:trace contextRef="#ctx0" brushRef="#br0" timeOffset="13348.2014">8029 4738 489,'0'0'200,"0"0"-114,0 0 36,0 0-41,-61 125-46,57-88-18,2 2-8,2 1-6,0-2-3,0 0-29,-2-10-159,-7-12-195</inkml:trace>
  <inkml:trace contextRef="#ctx0" brushRef="#br0" timeOffset="13474.6192">7944 5000 752,'0'0'269,"0"0"-219,127-63-34,-47 44-16,-1 1-154,-13 0-342</inkml:trace>
  <inkml:trace contextRef="#ctx0" brushRef="#br0" timeOffset="15472.6119">9555 4997 524,'0'0'0,"0"0"0,0 0 30,0 0 6,0 0-15,0 0-17,0 0 5,-42-74 18,42 65 15,0 2 13,-2-1-6,2-5-13,0 4 1,0 0-8,0 1 18,0 4-7,0 3-7,0 1-5,0 0-9,0 13-19,0 33-11,0 28 11,-12 17 21,-1 5 0,-3-4-11,1-11 2,1-13-4,0-10-6,4-12-2,3-12 0,-1-10-1,1-6-59,-2-10-62,2-8-109,-2 0-56</inkml:trace>
  <inkml:trace contextRef="#ctx0" brushRef="#br0" timeOffset="15720.8798">9183 5375 434,'0'0'121,"0"0"-6,0 0 55,0 0-37,0 0-74,0 0-57,71 20 5,-50 31 14,-3 2-5,-5-6-9,0-5-1,1-6 1,-1-10-2,3-10 3,1-9 0,8-7 2,10-5-1,15-31-9,1-12-12,-2-2-61,-11 6-109,-14 14-230</inkml:trace>
  <inkml:trace contextRef="#ctx0" brushRef="#br0" timeOffset="16822.8783">5566 6738 420,'0'0'101,"0"0"-62,0 0 50,0 0-14,0 0-20,0 0-28,75-29-12,-75 63 4,0 14 27,0 8 7,-20 4-7,4 3-27,6-8-7,3-3-8,7-9 0,0-10-3,0-11 3,14-8 0,16-8 1,10-6 8,16 0-4,8-27-1,11-13-8,-7-6 2,-7-2-1,-13 2 1,-14-2-2,-14 3 0,-13-3 0,-7 8-1,0 8-7,-18 9-2,-5 4 6,6 11 2,3 7 2,3 1 3,3 0-3,-2 5-1,-1 11 1,5 0 2,-2 1-1,8 1 4,0-2-4,0 4 2,25-3-3,5 2 0,5-7-27,-4-6-112,-7-2-129</inkml:trace>
  <inkml:trace contextRef="#ctx0" brushRef="#br0" timeOffset="17184.0133">6651 6999 466,'0'0'498,"0"0"-448,0 0 81,0 0-41,0 0-51,0 0-29,40-41-10,2 39-10,12-1-7,2 3-42,-8 0-60,-7 7-105,-18 7-107</inkml:trace>
  <inkml:trace contextRef="#ctx0" brushRef="#br0" timeOffset="17340.9168">6593 7161 764,'0'0'50,"0"0"44,0 0 30,0 0-84,176 0-33,-88 0-7,2-4-50,-11-3-169,-17-4-295</inkml:trace>
  <inkml:trace contextRef="#ctx0" brushRef="#br0" timeOffset="18111.7169">7751 7032 798,'0'0'45,"0"0"-40,0 0 44,166 14-20,-23 0-6,40 0-1,27-2 3,1-2-1,-26 0-12,-38-6-3,-47-4-8,-37 0 4,-32 0 1,-19 0-1,-12 0-5,0-4-1,-19-3-58,-18-4-134,-8 1-87</inkml:trace>
  <inkml:trace contextRef="#ctx0" brushRef="#br0" timeOffset="18976.9059">8488 6508 254,'0'0'182,"0"0"-127,0 0 13,0 0 0,0 0-28,0 0-12,-107-76 31,56 81 11,-6 23-15,2 4 7,9 5-21,12 4-17,14-5-14,9 2 6,11-8-8,0-4-2,0-7-1,19-8 2,7-6 3,7-5 7,2 0 7,6-23 0,5-12-11,0-11-7,-1-9-2,-5-1 1,-11 0-4,-6 1 0,-9 9 1,-10 8 0,-4 8-2,0 10 0,0 8-1,0 5-2,0 0 2,0 3-5,0 3-4,2-2 6,0 1 1,0-2 3,1 2 3,-3-2-3,2 2 6,-2-1 0,2-4 0,2-1-4,5-3-2,1-4-1,-1-2-2,4-2-1,-5-1-1,1 1 4,-4 3-1,1 6 2,-6 7 1,3 1 4,-3 2 0,0 0 0,0 0-5,0 17-16,-3 22 8,-17 11 8,-2 4 12,-3 0 1,4-1 2,1-6-7,3 4-5,7-5-1,4 0 0,6 0-2,0 0-8,0-2-38,0 1-37,0-11-131,4-9-108</inkml:trace>
  <inkml:trace contextRef="#ctx0" brushRef="#br0" timeOffset="19509.7833">8706 6474 434,'0'0'111,"0"0"-105,0 0 50,0 0 14,0 0-44,114 83-18,-114-36-2,0 2-1,-7-5-3,-15-3 1,-9-9 2,-5-6-4,1-10 4,8-8 3,9-4-6,11-4 11,7 0 43,2-22 57,29-10-113,9-3-4,8 3 4,-4 6 0,-4 4-2,-11 3 2,-7-2 3,-8 1 5,-8 0 6,-4 0-2,-2 6 4,0 4 5,0 6-6,0 4 7,0 0-3,0 0-12,-17 0-6,-12 5 11,0 16 10,7 1-6,9 2-13,7 1 0,6 6 0,0 8 2,6 5-5,15 2-9,8-1-60,5-9-98,9-9-170</inkml:trace>
  <inkml:trace contextRef="#ctx0" brushRef="#br0" timeOffset="20679.3924">8263 7768 538,'0'0'36,"0"0"-4,0 0 40,0 0-38,29-108-17,-29 90-4,0 1-1,0 7-5,-2 6-7,-19 4 2,-5 0-2,-14 0 8,-8 22 15,0 5 20,-4 3 28,15 0-12,8-1-29,13 0-17,14-3-8,2-3 1,10-6-2,25-7 6,4-8 0,1-2-2,0 0-5,-3-23-2,0-12-1,3-11-18,1-6-8,-6-3-2,-7 2 11,-8 4-15,-3 5 14,-9 10 18,-1 8 4,-7 7 3,2 5 3,-2 3 11,0 2-20,0 4 1,-2 1-4,0 2 2,0 2-2,2 0-1,0 0-11,-3 2 3,-5 21 6,-4 12 5,-3 5 19,-1 6 13,5 0-7,0-2 3,5 1-13,6-7-9,0-4-4,4-4 4,18-7-3,6-11 2,11-9-3,6-3 7,4 0-7,2-24-1,-2-12-1,-2-9 0,-7-4-1,-9-3-13,-10 0 0,-11 4 8,-7 5 6,-3 5-1,0 6 0,0 8 0,0 2 0,-11 6-7,-3 4-24,1 5-4,3 4 3,6 3 18,4 0 3,0 0 9,0 0 3,-2 0 0,-5 12 0,-1 22 25,-8 13 28,-2 8-1,0 3-6,2 0-2,5-5-12,9-7-7,2-4-12,4-5-2,23-8-4,13-7-4,3-10-3,-1-10-53,-4-2-91,-11-7-165</inkml:trace>
  <inkml:trace contextRef="#ctx0" brushRef="#br0" timeOffset="20843.2956">8631 7579 730,'0'0'126,"0"0"-14,0 0 22,0 0-85,0 0-49,120-50-9,-49 38-24,3-2-66,-7-4-164</inkml:trace>
  <inkml:trace contextRef="#ctx0" brushRef="#br0" timeOffset="24421.7449">10084 6890 400,'0'0'134,"0"0"-86,0 0 29,0 0-21,0 0-41,0 0-13,0 0-2,-2-30-3,2 30-7,0 0-9,0 0 3,0 0 2,0 0 9,0 0 5,0 0 1,0 0 0,0 0 3,0 0 3,0-2-1,0 0-4,0 2-2,0-2 0,-2 2-4,2 0 2,0 0 2,0 0 0,0 0 4,0 0 7,-5 0 2,-1 0 6,3 0 7,1 0-1,2 0-5,0 0 6,0 0 3,0 0 6,0 0 9,26 0-6,34 0-13,24 2-4,11 2-15,-8-1-4,-22 4-2,-25-2-3,-22 3-34,-18 7-83,0 1-73,-23 2-82</inkml:trace>
  <inkml:trace contextRef="#ctx0" brushRef="#br0" timeOffset="24617.8938">10153 7243 559,'0'0'303,"0"0"-248,0 0 40,0 0-13,0 0-61,141 4-18,-75-4-2,-1 3-1,-7 8-40,-6-2-33,-6-9-105,-8 0-213</inkml:trace>
  <inkml:trace contextRef="#ctx0" brushRef="#br0" timeOffset="27336.7292">11997 6958 193,'0'0'14,"0"0"-14,0 0 30,0 0-13,0 0 12,0 0 39,0 0-23,10-66 17,-7 57 9,-1 4-7,-2 1 5,0 0-16,0 4-6,0 0-7,0 0-13,0 0-14,-17 13-2,-21 25 48,-5 15 6,-6 5-4,7 5-25,13-1-23,13 0-5,13-6-7,3-3-1,19-14 0,16-9-1,10-14-18,-3-14-10,-2-2 10,-7-22-14,-1-22-30,-8-10-15,-6 4 33,-2 14 45,-9 16 13,-3 13 48,1 7 4,-3 0-60,4 22 2,8 12-5,6 7 13,9-1-7,2-6-4,7-8 0,-4-12-4,-4-10-8,0-4 6,-1 0 2,2-28 2,-1-10 2,-5-16 20,-13-14 15,-12-5-13,0 1 13,-18 12 20,-2 12-25,4 13-14,5 16-14,9 9-6,2 10-11,0 0-45,0 22-126,0 10-188</inkml:trace>
  <inkml:trace contextRef="#ctx0" brushRef="#br0" timeOffset="28190.7936">12944 6994 347,'0'0'53,"0"0"7,0 0 35,0 0-19,0 0-22,0 0-16,-16 26-7,1 8 66,-10 7-15,3 0-23,-4 4-23,7-2-14,3 0-16,3-3-3,1-8-2,4-6-1,2-10-6,0-6-15,5-8 13,-1-2 1,2 0 7,0-10 17,0-24 41,19-19-55,18-8 4,5-8-7,3 3 1,5 3-1,0 2 1,-4 9 0,-3 10 7,-10 7 0,-8 13 7,-12 11 2,-4 7-7,-7 4 2,0 0-2,-2 0-10,0 19-5,0 20-5,0 13 10,0 7 22,-2 0-1,2-5-10,0-1-10,0-3 3,16-5-4,1 0-3,-1-5-42,-1-4-50,-8-14-127,-7-12-165</inkml:trace>
  <inkml:trace contextRef="#ctx0" brushRef="#br0" timeOffset="28382.6064">12875 7187 664,'0'0'84,"0"0"-44,0 0 55,0 0-47,125-77-30,-65 73-18,7 4-16,2 0-119,-7 0-209</inkml:trace>
  <inkml:trace contextRef="#ctx0" brushRef="#br0" timeOffset="30247.6711">13905 6904 263,'0'0'266,"0"0"-242,0 0 55,0 0-5,0 0-22,0 0 4,-11-50-7,-3 50-18,-8 0 5,-9 0 4,-5 14-3,-1 20-9,-6 12-3,5 8-1,5 4-5,8-1-8,12-1-8,10 0-1,3-8 2,16-9-4,17-15-5,9-11-10,5-13-9,5 0-2,4-25-3,-1-18-16,-1-13-5,-9 0-28,-14 11 13,-14 17 65,-9 14 34,-8 10 20,0 4 18,0 0-45,0 0-27,0 8-1,-4 12 1,-6 9 9,4-4-6,6 3-2,0-3 0,3-6-1,14-5-15,6-6-11,4-8-13,2 0 29,4-1 6,3-23-5,-5-6-35,-6 0 26,-13-1 18,-12 7 8,0 5 10,-10-2 1,-19 5-7,-2 4-7,0 7 6,4 0 4,7 5-3,6 0-12,10 0 0,4 0-5,0 0 2,0 8 3,18 1 11,11-2 4,7-1-5,2-2-1,1-1-4,4-3-1,1 0-2,8 0-1,1 0-1,0-11 1,-6-1-1,-11 3 2,-13 2-1,-10 3 3,-6 2-2,-7 2-1,0 0-1,0 0-2,-5 0-7,-18 0-1,2 0 10,-2 5-1,8 4-4,9-1-1,6 2 0,0 3 6,8 0 0,26 5 0,8 1 5,1 0-5,-10 1 0,-11 3 0,-13-5-1,-7-3-3,-2-1-1,0 0 5,-29-1 0,-18-1 27,-8-5 10,-3 0-16,8-3-15,19-2-5,16-2-1,8 0-4,7 0-30,0 0-71,0-4-266</inkml:trace>
  <inkml:trace contextRef="#ctx0" brushRef="#br0" timeOffset="31213.6111">15598 6814 585,'0'0'85,"0"0"17,0 0 9,0 0-48,0 0-49,-133 81 6,62-6 27,11 5-13,16 9-16,26-1-3,14-2 2,4 0-11,33-7-3,16-11 0,6-15-3,-4-10-45,-9-15-44,-4-12-103,-3-16-158</inkml:trace>
  <inkml:trace contextRef="#ctx0" brushRef="#br0" timeOffset="31888.418">16038 7002 87,'0'0'230,"0"0"-118,0 0 25,0 0-58,0 0-18,0 0-12,-35 35 29,8 2-8,4 6-11,7 1-38,11-2-12,5 0-7,0-2 9,21-9-8,4-7-3,0-10-24,-6-8-4,6-6-22,1-11 6,6-23-35,1-11 6,-2 4 47,-8 11 26,-10 13 53,-9 13 39,-4 4-44,5 0-48,2 14 1,6 15 2,5 6 21,1-2-11,10-6-7,-2-3-2,0-10-4,-4-7 0,-5-7 0,-1 0 2,-4-21 10,3-16 16,-5-17 14,-3-10-3,-3-4 17,-5 10-11,0 10-5,0 11-13,0 13-18,0 10-9,0 8-1,0 6-35,-3 2-120,-31 22-235,-4 6-78</inkml:trace>
  <inkml:trace contextRef="#ctx0" brushRef="#br0" timeOffset="32271.6945">16854 6767 507,'0'0'68,"0"0"23,0 0-1,0 0-13,0 0-40,0 0-37,31 61 0,-47 11 36,-7 0 42,6-4-21,3-5-27,8-5 4,6-7-21,0-5-2,0-9-5,4-11-2,15-10-3,12-6 3,9-6-4,15-4-43,6 0-61,-5 0-91,-19-6-111</inkml:trace>
  <inkml:trace contextRef="#ctx0" brushRef="#br0" timeOffset="32447.9092">16815 7113 118,'0'0'696,"0"0"-672,0 0 81,0 0-40,0 0-57,141-56-8,-81 56-1,1 0-37,-5 0-115,-5 0-263</inkml:trace>
  <inkml:trace contextRef="#ctx0" brushRef="#br0" timeOffset="32676.8467">17542 7136 666,'0'0'211,"0"0"-205,132 0 7,-36 5-4,6 4-9,-15 4-33,-18-8-105,-30-5-166</inkml:trace>
  <inkml:trace contextRef="#ctx0" brushRef="#br0" timeOffset="32923.663">17706 6988 732,'0'0'52,"0"0"86,0 0-19,0 0-46,0 0-40,0 0-33,6 2-2,-6 30 2,-9 10 28,0 4-7,2 7-15,1-1-2,2 6-4,-3 0-51,2-6-105,5-10-195</inkml:trace>
  <inkml:trace contextRef="#ctx0" brushRef="#br0" timeOffset="33508.7169">18580 7142 319,'0'0'243,"0"0"-198,0 0 55,0 0-39,0 0-46,0 0-6,8-39 4,-6 39 0,-2 0-9,0 0 0,-8 0-3,-32 7 0,-15 15 42,-10 7-3,5 0-10,12 5-5,15-2-17,17-1-8,16-3 3,0-3 0,33-2-1,16-9 0,9-10-2,-2-4-18,-5-4-9,-8-28 16,-12-8 10,-9-7 2,-15 0 20,-7-5 3,-32-4-5,-25-5 15,-22-2-17,4 8 1,13 3 3,21 8 10,26 5 5,15 2-13,25 5-21,35 6-2,11 2-56,-7 7 14,-19 3 11,-29 0-45,-16 2-74,-9 3-278</inkml:trace>
  <inkml:trace contextRef="#ctx0" brushRef="#br0" timeOffset="33850.53">18924 6788 750,'0'0'103,"0"0"8,0 0-21,157 24-53,-97 32-16,-11 14-6,-24 3-2,-19 2-7,-6 2-6,-51-5 1,-25-5-1,-22-9 5,-11-9-1,8-1-4,19 1-49,33-14-134,31-15-311</inkml:trace>
  <inkml:trace contextRef="#ctx0" brushRef="#br0" timeOffset="36488.708">6729 9048 686,'0'0'160,"0"0"-155,0 0 13,0 0 10,0 0-28,118 0 0,-58 5 2,5 2 1,9-3 6,-2 0 11,-4 1-16,-15 4-4,-13 1-42,-20-1-164,-13 1-199</inkml:trace>
  <inkml:trace contextRef="#ctx0" brushRef="#br0" timeOffset="36675.8113">6793 9332 763,'0'0'186,"0"0"-153,0 0 46,0 0-8,0 0-50,133 16-18,-42-8-1,5 3-2,-11-1-7,-14-1-74,-21-3-110,-18-6-140</inkml:trace>
  <inkml:trace contextRef="#ctx0" brushRef="#br0" timeOffset="37948.4955">8947 9061 330,'0'0'109,"0"0"-79,0 0 60,0 0-20,0 0-10,0 0 4,20-37 9,-20 37-24,0 0-12,-12 14-20,-23 17 11,-7 14 43,-3 3-25,7-2-35,11 0-8,8-4 3,11-4-6,8-5 7,0-8-7,14-8-4,18-8-25,5-9 9,8 0-4,-1-24-6,-2-12-14,-5 4-9,-16 8 45,-9 12 8,-7 10 26,-5 2-9,2 0-17,4 22 0,1 8 5,4 2 10,4-2-6,6-6-3,6-4-1,6-9 2,3-10 0,2-1-6,3-10 2,-6-25 0,-13-15 6,-9-11 15,-9-3 5,-4-2 0,0 9 21,-2 13-32,-10 12-17,4 12-1,1 14-22,1 6-84,-9 4-111,-6 18-64</inkml:trace>
  <inkml:trace contextRef="#ctx0" brushRef="#br0" timeOffset="40379.137">9725 9196 229,'0'0'167,"0"0"-61,0 0-23,-80 128-41,62-94-11,-1 0-4,5-5-11,-4-6-3,4-5-5,3-8-5,7-3 6,1-7 10,1 0 31,2 0 33,0 0 8,0-24-31,13-10-55,8-9-2,1-3-2,5 2-1,-1 5 6,1 5 2,0 8-6,-4 3 9,-3 5 0,-5 3-10,1 1 1,-6 1 0,-1 1 5,-2 3 0,-3 2 3,1 0 5,-3 1-3,1-3-4,1-6-1,1-2-2,4-4 6,0 1-2,-1 2-8,-4 6 4,1 3-3,-5 9 3,0 0-2,2 0 0,-2 0-2,0 0-1,0 0 0,3 0-4,-2 23-8,2 13 12,0 17 1,-1 5 8,0 4 4,0 0 7,2 0-14,0-2-4,1-4 1,5-3-3,-5-9-8,5-10-37,-6-8-57,-4-14-90,0-12-130</inkml:trace>
  <inkml:trace contextRef="#ctx0" brushRef="#br0" timeOffset="40583.3716">9628 9226 428,'0'0'314,"0"0"-248,0 0-5,0 0-18,177-8-43,-107 10-1,-8 4-118,-4-6-190</inkml:trace>
  <inkml:trace contextRef="#ctx0" brushRef="#br0" timeOffset="42156.3488">10481 9351 679,'0'0'92,"0"0"-74,0 0-16,0 0 70,38 138 3,-26-75-38,2-5-19,-3 0-8,1-11-6,-3-5 3,-3-8-6,5-11 1,-3-9 2,2-12 2,1-2 32,7-7 47,7-29-19,4-18-29,6-23-8,3-18-9,5-22 1,1-8-17,4-10 3,-2 4-5,-1 10-1,-1 22-1,-7 22 0,0 24 2,-5 18-2,0 12 0,-5 9-1,1 5 1,-1 7-9,-1 2-18,0 0-19,-8 7-15,-18 13-37,0-1-164,-25-3-273</inkml:trace>
  <inkml:trace contextRef="#ctx0" brushRef="#br0" timeOffset="43065.4499">11365 8675 493,'0'0'117,"0"0"-110,0 0-2,0 0 52,0 0-14,0 0-9,-28-12 10,28 12-8,0 0-11,7 0-9,66 0-1,50 13 39,68 4-27,63 2-14,47 9-6,36 5 5,11 3-2,-9 0-7,-41-7-3,-61-10 1,-73-9 1,-70-7-1,-54-3-2,-28 0-15,-12 0-38,-7 0-60,-27-5-58,-6 1-193</inkml:trace>
  <inkml:trace contextRef="#ctx0" brushRef="#br0" timeOffset="43725.8487">11553 9319 404,'0'0'45,"0"0"62,0 0-29,0 0-33,0 0 29,0 0-21,12-26-8,-12 26-3,0 3-23,0 27-16,-6 16 49,-13 13 23,-6 7-20,-2 1-16,4-7-14,9-2-16,6-7-4,8-7-5,0-6-4,8-11-70,11-18-101,4-9-143</inkml:trace>
  <inkml:trace contextRef="#ctx0" brushRef="#br0" timeOffset="43965.654">11800 9617 315,'0'0'505,"0"0"-425,0 0 21,137-22-17,-71 22-33,3 0-38,-2 0-13,-8 0 0,-9 2-30,-16 2-45,-17-2-69,-12-2-89,-5 0-312</inkml:trace>
  <inkml:trace contextRef="#ctx0" brushRef="#br0" timeOffset="45045.0435">13202 9499 566,'0'0'10,"0"0"-1,0 0 26,0 0-11,0 0-3,0 0 10,0 0 17,18-34-17,-34 34-26,-24 0 0,-11 0-4,-4 6 8,5 9 4,11 5-5,14 3 4,11 0-9,14 3 0,0 6 0,20-1 3,18 1-3,3 2 2,-3 2-3,-7-2-2,-11-4-1,-7-4-1,-6-5-3,-7-7-14,0-6-1,0-3 14,0 0 3,-18-5 3,-17 0 14,-12 0 15,-5-10 11,1-6 19,2 0-4,13 2-14,10 3-14,15 6-5,5 1-6,6 4-14,0 0-2,6 0-50,17 5-93,9 8-55,-5-6-314</inkml:trace>
  <inkml:trace contextRef="#ctx0" brushRef="#br0" timeOffset="45330.8653">13532 9787 741,'0'0'79,"0"0"-73,0 0 32,0 0-14,0 0 26,0 0-13,-33 73-20,24-50-7,5 1-10,1 5-5,2-3-112,1-8-170</inkml:trace>
  <inkml:trace contextRef="#ctx0" brushRef="#br0" timeOffset="45509.6282">13669 9508 839,'0'0'80,"0"0"-17,0 0-43,0 0-20,0 0-19,0 0-160,116-9-302</inkml:trace>
  <inkml:trace contextRef="#ctx0" brushRef="#br0" timeOffset="45922.6294">13845 9800 869,'0'0'32,"0"0"13,0 0 3,0 0-35,0 0-7,0 0-6,82 7 1,-82 21-1,0 6 0,0 1 0,-5 0-1,-10-4 2,-1-2-1,0-6 0,5-7-30,3-8-42,3-6 17,3-2 22,2-2 33,0-26 20,13-14-18,14-10 0,6 4 3,0 7-1,-3 16 3,-3 15 36,-7 8-13,-5 2-24,-1 0 4,-3 17-6,-5 3 3,1 3 18,-4 0-7,-1 2-15,0 1 2,2 0-5,5-2-70,0-7-209</inkml:trace>
  <inkml:trace contextRef="#ctx0" brushRef="#br0" timeOffset="46238.6365">14020 9368 627,'0'0'35,"0"0"-25,0 0 32,0 0 13,135 125-31,-115-86-15,-5-2-8,-9-16 1,-1-8-2,-5-11 1,0-2 15,0 0 92,2-10 29,11-16-41,17-6-86,10 6-10,9 12-5,2 14-29,-13 0-96,-16 0-316</inkml:trace>
  <inkml:trace contextRef="#ctx0" brushRef="#br0" timeOffset="47121.6528">14908 9633 434,'0'0'0,"0"0"-12,0 0 12,88-113 5,-65 99 35,-7 9 22,-12 5 1,-4 0-4,-6 26-32,-33 25 64,-16 12 62,-10 10-41,-1 2-42,15 12-36,12 2-19,28 2-10,11-9-5,40-15 0,27-18-21,11-12-56,9-17-84,2-17-144</inkml:trace>
  <inkml:trace contextRef="#ctx0" brushRef="#br0" timeOffset="47648.5398">15517 9685 441,'0'0'57,"0"0"41,0 0-37,0 0-26,0 0 7,0 0 30,-81 57-7,52-20-17,6 5 0,8 2-23,11 1-15,4-5-5,0-5 2,13-9-7,10-6-20,-1-13-28,0-7-19,0-2-6,2-32 3,2-8-7,-7 1 26,-4 14 51,-5 13 63,-8 10 42,2 4-47,4 0-27,7 2-23,5 15-1,7 6 9,2 0-9,4 0-4,0-3 1,-1-8-1,-7-4-3,-10-8 0,-4 0 5,-2-8 43,2-24 12,-5-14-14,-6-6 3,0-9-8,0 3-8,-6 7-18,-1 13-14,3 9 2,4 12-3,0 12-9,13 5-67,10 8-147,-11 15-128</inkml:trace>
  <inkml:trace contextRef="#ctx0" brushRef="#br0" timeOffset="47981.646">16321 9622 551,'0'0'76,"0"0"-13,0 0 14,0 0-33,0 0-2,0 0 61,-44 131-31,30-84-36,3 0-14,7-1-6,4 0-12,0-9 4,0-5-8,0-8 6,0-10-6,15-5-27,6-8-56,16-1-97,6-24-320</inkml:trace>
  <inkml:trace contextRef="#ctx0" brushRef="#br0" timeOffset="48150.6161">16190 9823 725,'0'0'214,"0"0"-140,0 0-19,116-25-55,-43 25 0,3 0-12,-6 0-93,-2 0-115,-8 0-194</inkml:trace>
  <inkml:trace contextRef="#ctx0" brushRef="#br0" timeOffset="48339.4232">16780 9888 611,'0'0'228,"0"0"-145,0 0 42,0 0-46,0 0-39,0 0-40,112-7-2,-41 7-17,-5 0-62,-12 0-95,-23 7-231</inkml:trace>
  <inkml:trace contextRef="#ctx0" brushRef="#br0" timeOffset="48562.4295">16954 9738 600,'0'0'110,"0"0"-59,0 0 56,0 0-66,0 0-21,0 0 71,-62 108-27,46-62-20,5 1-29,4 6-11,7-2-4,0-8-110,20-12-268</inkml:trace>
  <inkml:trace contextRef="#ctx0" brushRef="#br0" timeOffset="49020.4013">17534 9892 554,'0'0'54,"0"0"41,0 0-19,0 0-18,0 0-25,0 0-31,-56-4 15,7 22 27,6 3-20,12 3-15,16 3-7,11-3-2,4 0-1,21-4 1,21-4 6,12-6-6,-2-6 0,-5-4 2,-7 0-2,-9-14 5,-9-16-2,-15-12 1,-7-9 7,-27-2 0,-22 2-3,-2 7 3,6 10 9,13 3-6,15 8-5,13 2-6,4 0-2,17 7-1,21 3-44,-1 11-61,-18 0-48,-13 0-264</inkml:trace>
  <inkml:trace contextRef="#ctx0" brushRef="#br0" timeOffset="49254.6609">17824 9691 930,'0'0'67,"0"0"-43,0 0 21,0 0-21,0 0-3,116 169-1,-116-90 3,0 6-12,-18-3-2,-14-3-9,-13-10-6,-17-7-81,-13-11-176,-4-15-385</inkml:trace>
  <inkml:trace contextRef="#ctx0" brushRef="#br0" timeOffset="50173.2979">13875 8983 248,'0'0'230,"0"0"-222,0 0-2,0 0 30,0 0 18,0 0-28,100-18 5,-20 17 31,37 1 10,50 0-18,50 0-10,55 9-12,46 15-13,27 8-14,13 4-5,-24-4-16,-52-3-25,-67-13 17,-69-8 24,-60-8 0,-35 0 6,-24 0 8,-16 0 23,-5 0-18,-1 0-19,4 0-11,-1 0-34,0 2-11,-8 10-130,0-2-365</inkml:trace>
  <inkml:trace contextRef="#ctx0" brushRef="#br0" timeOffset="56967.2965">6766 12837 336,'0'0'4,"0"0"-4,0 0 11,0 0 61,0 0 36,0 0-50,0 0-43,0-53 11,0 53-18,0 0-4,0 0 5,0 0 24,0 0-3,0-3 16,0 3 15,0 0-17,0-2-6,0 0-2,0 2-16,-4 0-16,-2 0-3,-5 0-2,-5 0 1,-7 2-2,-3 10 2,0-2 0,7-4 1,10-2-1,7-4 2,2 0 16,30 0 19,30-18-16,21-2-18,7 2-1,-8 6 3,-9 4-5,-13 8-4,-4 0-51,-10 0-103,-16 0-122</inkml:trace>
  <inkml:trace contextRef="#ctx0" brushRef="#br0" timeOffset="57178.2552">6654 13212 753,'0'0'78,"0"0"-78,0 0 0,0 0 29,144-14-5,-65-2 1,2 0-17,-5 4-8,0-2-28,-9-2-154,-11-2-353</inkml:trace>
  <inkml:trace contextRef="#ctx0" brushRef="#br0" timeOffset="58414.4616">8842 12378 237,'0'0'71,"0"0"-2,0 0-14,0 0 31,0 0 4,0 0-25,18-38-28,-18 38-9,0 0 7,0 0 11,0 0 10,0 0 4,0 0-29,0 0-31,-2 18 0,-16 12 0,-2 8 9,2 7 2,5 0 0,6 1 9,7 2-11,0-4 2,0-9-10,9-7 2,7-12 0,6-8-3,2-8 0,1 0-11,4-10-7,-1-24-14,2-6-21,-7 0-16,-6 12 52,-7 12 17,-4 9 13,-1 7 13,3 0-3,8 15-20,3 13 4,4 5 20,-1 0-12,7-8-9,-2-6 1,-3-9-5,-2-8 3,-7-2-4,-7-5 11,-1-26 3,-7-13 10,0-16 8,0-5 7,-9 3-14,-7 10-14,3 14-5,7 12-5,0 12-4,4 8-1,-4 6-73,-12 0-150,-4 6-199</inkml:trace>
  <inkml:trace contextRef="#ctx0" brushRef="#br0" timeOffset="59163.8975">9805 12308 144,'0'0'253,"0"0"-227,0 0-6,0 0 43,0 0-9,0 0-33,0-3-6,-2 24 33,-7 9 48,-2 11-7,-9 5-32,-1 1-13,-2 1-23,0-2-20,3-5 4,5-11-2,2-12-3,7-8-8,4-6 1,2-4 5,0 0 2,0 0 18,0-19 26,11-15-34,12-9 4,8-13 2,10-11-11,5-11-4,8-7-1,1 4-4,-4 8-19,-10 19 15,-17 21 8,-13 17 0,-9 14 4,-2 2-3,3 0-1,-1 15-12,2 24 8,-2 12 4,3 7 11,-1 0 4,3-5-4,0-7-1,1-2-7,2-6 1,-4-3-3,-1-2-1,-5-2-20,0-5-25,0-3-59,4-10-90,5-9-120</inkml:trace>
  <inkml:trace contextRef="#ctx0" brushRef="#br0" timeOffset="59377.9308">9719 12450 702,'0'0'126,"0"0"-26,0 0 4,0 0-43,0 0-61,187-53-5,-96 41-26,-6 1-62,-18-3-98,-19 0-257</inkml:trace>
  <inkml:trace contextRef="#ctx0" brushRef="#br0" timeOffset="60501.4002">10648 12515 667,'0'0'116,"0"0"-86,0 0-24,0 0 11,107 102 22,-70-39-4,-1 4-20,-5 2-10,-4-7-4,-6-6 6,-6-10-7,-4-12 2,-4-14-2,-5-11 1,-1-6-1,-1-3 9,3-6 80,6-30 16,5-18-79,9-24-11,6-19 5,6-19-13,5-18-3,4-15-4,5-13 3,-1 7-2,2 19 6,-5 27-7,-12 38 0,-8 24 1,-14 23-1,-7 11-2,-4 10-26,0 3-28,5 0-118,4 11-278</inkml:trace>
  <inkml:trace contextRef="#ctx0" brushRef="#br0" timeOffset="61511.3597">11493 11633 333,'0'0'136,"0"0"-114,0 0 6,0 0 39,0 0 0,0 0-21,-8 0-5,11 0 3,37-5 16,43-15-13,56-13 19,63-13-27,59-18-11,57-5 4,41 1 0,31 1-9,1 13-20,-30 8-3,-51 7 1,-78 10 1,-72 5-2,-64 7-4,-52 9-6,-28 7 8,-16 1-25,-20 0-105,-29 21-110,-11 4-39</inkml:trace>
  <inkml:trace contextRef="#ctx0" brushRef="#br0" timeOffset="62300.4104">11829 12293 379,'0'0'183,"0"0"-89,0 0-26,0 0 0,0 0 3,0 0 5,14-31-42,-3 41-4,-5 11 9,-1 4 4,-5 5-5,0 5-17,-5 0-7,-8 7-10,-3 6-4,1 5-5,3 3-83,10-10-108,2-16-171</inkml:trace>
  <inkml:trace contextRef="#ctx0" brushRef="#br0" timeOffset="62533.4463">12308 12476 888,'0'0'89,"0"0"-39,0 0 28,0 0-46,173-76-19,-60 61-11,0 1-2,-13 3-2,-28 2-19,-32 6-62,-21 1-102,-19 0-99</inkml:trace>
  <inkml:trace contextRef="#ctx0" brushRef="#br0" timeOffset="67596.1222">18260 4189 112,'0'0'114,"0"0"-28,0 0 31,0 0-6,0 0-21,0 0-11,0 0 8,-4-30-45,4 30-6,0 0 11,0 0-21,0 0-5,0 0-7,2-2 7,27-2-7,21 0-10,25 0-3,16-4-1,7 2-2,-9 2-45,-20 1-18,-26 3-56,-30 0-73,-13 0-138</inkml:trace>
  <inkml:trace contextRef="#ctx0" brushRef="#br0" timeOffset="68029.386">18211 4471 555,'0'0'34,"0"0"-26,116-28 11,-40 8 0,3 0-9,-2 0-4,-17-2 0,-16 0 17,-14 2-3,-12-3-16,-12-3-1,-6-3-3,0-5-4,-2-5 4,-16-5 1,4-4-1,5 0-5,8 4 0,1 8 5,0 9 8,-5 6 19,-2 5 33,-3 4-25,-1 3-7,-6 4-8,7 3 6,0 0-16,8 2-10,2 0 0,2 24-1,32 14 1,11 13 34,9 12-1,-8 3-13,-13-3-9,-12-7-6,-15-7-2,-6-2-3,0-4 0,0-8-21,-25-3-97,-9-7-77,-1-13-217</inkml:trace>
  <inkml:trace contextRef="#ctx0" brushRef="#br0" timeOffset="73027.3384">13332 11851 66,'0'0'286,"0"0"-235,0 0-11,0 0 5,0 0-13,0 0-16,0 0 0,-2 18 26,0-15 27,2-3-7,0 0-11,0 0-17,0 0-16,0 0-9,0 0-4,0 0-3,0 0 4,0 0 8,0 0 12,0 0 5,13-9-16,16-8-15,11 0 0,11 0 1,5 7-1,-2 6 3,-8 4-3,-8 0 0,-14 23-9,-10 9 2,-14 10 0,-3 6 7,-30-2-1,-3 0 2,5-8-1,6-10 1,10-10-1,7-8 0,5-8 0,3-2 7,0 0 17,18-27 24,13-11-48,4-13 0,1 1 0,-7 0 0,-4 4-15,-4 10 1,-5 4 7,-4 6 0,-8 9 7,-4 6 2,0 7 3,0 4 4,0 0-9,-4 0 0,-10 0 0,0 4 1,-1 10 9,2 8 13,-5 6 10,3 8 0,1 6-2,5 2-12,7-6-16,2-4 3,7-8-6,31-10-15,11-8-25,15-6-28,1-2-78,-5-2-117</inkml:trace>
  <inkml:trace contextRef="#ctx0" brushRef="#br0" timeOffset="73391.7497">13777 11390 546,'0'0'184,"0"0"-118,0 0 27,0 0-25,0 0-57,0 0-5,110 54 3,-85-8-3,-10-4-1,-9-10-5,-1-7 0,-5-10 1,0-9 6,0-3 1,0-3 16,5 0 29,12-24 21,19-10-48,15 1-26,-2 13-5,-4 18-19,-12 2-61,-15 18-150,-7 16-111</inkml:trace>
  <inkml:trace contextRef="#ctx0" brushRef="#br0" timeOffset="73688.2957">13528 12376 646,'0'0'142,"0"0"-58,0 0 28,0 0-16,0 0-42,0 0-25,100-25-18,20-1-9,15-6-2,-9 6-10,-20 6-66,-25 1-104,-25 3-150</inkml:trace>
  <inkml:trace contextRef="#ctx0" brushRef="#br0" timeOffset="74210.2709">13688 12715 496,'0'0'245,"0"0"-151,0 0-57,0 0-35,0 0 3,0 0 49,0 106-8,-9-53-23,-1-2-6,-2 4 1,5-6-10,1-6-6,-1-5 1,3-10-2,-1-12 0,3-11 0,-1-5 1,3 0 7,0-26 31,0-25 7,19-17-45,5-9 0,-2 4-2,-2 6 2,3 8-2,2 10 0,-4 14 0,2 6 4,-5 9-4,-5 8 0,-7 3 0,-1 4 1,-2 5 7,-3 0-4,2 0 4,5 10-8,1 18 4,5 12 8,1 3 6,2 0-4,-1 1-8,-2 1-5,-1 1-2,-2 1-6,-3 4-59,-5-5-83,-2-13-157,0-13-277</inkml:trace>
  <inkml:trace contextRef="#ctx0" brushRef="#br0" timeOffset="74399.2565">13619 12904 10,'0'0'765,"0"0"-650,0 0-34,0 0-34,0 0-10,0 0-12,168-88-18,-113 77-7,-3 3-39,-1 0-139,-9-2-197</inkml:trace>
  <inkml:trace contextRef="#ctx0" brushRef="#br0" timeOffset="74675.1491">13960 12455 611,'0'0'126,"0"0"-82,0 0-23,0 0 13,125-60 12,-82 60 3,-12 15-7,-9 11-2,-17 5-24,-5-4 1,0 1 11,-7-5-1,-5-7 0,8-11-17,4-5-3,0 0 0,25-16 11,33-18-18,17-6-5,8 7-53,-12 6-52,-17 9-250</inkml:trace>
  <inkml:trace contextRef="#ctx0" brushRef="#br0" timeOffset="83038.1331">16479 11865 558,'0'0'64,"0"0"-48,0 0 30,0 0-4,0 0-28,0 0-4,0 0 4,0 0 16,-44 7-6,44-2-21,0 3 53,0 2-41,11-1 28,22-6 25,19-3-4,21 0-24,21-9-29,6-6-8,-11 4-3,-18 11-61,-19 0-94,-21 0-93,-16 3-212</inkml:trace>
  <inkml:trace contextRef="#ctx0" brushRef="#br0" timeOffset="83235.497">16564 12293 736,'0'0'260,"0"0"-218,0 0-21,131-17 35,-50 7-16,9-2-32,5 2-7,-15 4-2,-15 3-29,-18 3-50,-23 0-80,-15 0-152</inkml:trace>
  <inkml:trace contextRef="#ctx0" brushRef="#br0" timeOffset="84923.1094">18418 11648 254,'0'0'92,"0"0"-54,0 0 19,0 0 4,0 0-19,0 0-20,4-30 7,-1 25 26,-3-4-1,0 6 2,0 0 4,0 3 2,0 0-23,0 20-33,-9 18 10,-11 14 61,3 5-16,3 1-20,5-2-17,9-2-13,0-4-7,0-6-1,18-12 0,4-9-3,4-13-20,4-10 1,0 0 13,4-31 0,1-11-13,-10-4-2,0 3-9,-7 14 25,-5 13 5,-3 12-1,-4 4 1,3 0-7,5 16 7,3 14 10,4 2 2,0 2-1,4-5-6,2-10-2,0-6-2,-3-12 6,-3-1 0,-4-12 13,-1-26 16,-7-16-6,-9-12 16,0-5-1,-23 4-28,-4 4 15,0 12-17,6 8-11,6 17-4,10 10 0,-2 11-11,-7 5-60,-7 12-103,-4 15-140,9-1-331</inkml:trace>
  <inkml:trace contextRef="#ctx0" brushRef="#br0" timeOffset="86848.981">19413 11779 635,'0'0'10,"0"0"2,0 0 3,49 128 58,-23-73-13,2-4-19,8-3-10,-5-8-17,-5-8-7,-6-10-2,-9-9-5,-6-9 4,-1-4 9,-1 0 46,5-26 24,3-24-64,-4-23 1,4-20 18,3-16-30,3-9 2,12-5 1,5 11 16,0 20 8,4 23-10,-7 23-13,-7 14-7,-2 6-4,-5 8 3,-3 4-4,-5 6-3,-2 4 2,-2 2-1,-5 2-13,0 0-34,0 0-25,0 2-67,-2 19-137,-22 0-49</inkml:trace>
  <inkml:trace contextRef="#ctx0" brushRef="#br0" timeOffset="88478.1883">19876 11173 435,'0'0'37,"0"0"-14,0 0 58,166 4 23,-79-6-8,30-20-16,33-9-23,30-8-7,38-7 4,19 2-13,20 4-9,-3 5-8,-31 11-20,-36 10-4,-58 6-12,-46 8-22,-37 0-16,-21 0-15,-13 0-21,-9 10-28,-3 8-41,0 3-27</inkml:trace>
  <inkml:trace contextRef="#ctx0" brushRef="#br0" timeOffset="89902.9914">20293 11582 480,'0'0'115,"0"0"-31,0 0-11,0 0 1,0 0-19,0 0-55,0 8 8,0 32-8,-6 9 58,-6 2-23,-1 4-20,1-6-6,0 0-5,1-7-2,-1-8-2,3-10 0,1-14-4,3-6 2,5-4 2,0 0 10,0-12 7,0-26 1,3-18-13,21-16-5,12-12-2,7-7-10,8 2 0,4 12 2,-10 21 8,-6 15 2,-16 21 1,-12 14 4,-4 6-1,2 17-4,-1 30 0,2 19 23,-6 4 14,-4 10-8,0-8 0,0-4-9,0-4-14,0-8-4,2-7-2,7-5-18,-3-15-41,0-9-58,-6-16-75,0-4-55,0-24-189</inkml:trace>
  <inkml:trace contextRef="#ctx0" brushRef="#br0" timeOffset="90105.8644">20250 11837 658,'0'0'168,"0"0"-119,0 0 63,0 0-24,0 0-88,124-61-8,-44 41-12,5 3-34,-5 0-26,-13 3-95,-16 2-162</inkml:trace>
  <inkml:trace contextRef="#ctx0" brushRef="#br0" timeOffset="90637.8688">20617 11251 665,'0'0'107,"0"0"-74,0 0-3,0 0 3,120-58-3,-86 58 1,-14 8-24,-9 17-7,-11 10 0,0 4 2,-21-4 7,-12-1 8,2-7 0,5-9-4,16-9 1,8-6-4,2-3 3,2 0 53,36-22-13,18-6-47,17-1-6,6 7 0,-2 8-25,-11 8-89,-18 6-229</inkml:trace>
  <inkml:trace contextRef="#ctx0" brushRef="#br0" timeOffset="90892.1495">21009 11831 912,'0'0'84,"0"0"-71,0 0 82,0 0-29,118 2-40,-29-2-20,9-12-6,-2-2-14,-16-4-103,-10-4-235</inkml:trace>
  <inkml:trace contextRef="#ctx0" brushRef="#br0" timeOffset="91809.1947">21830 11680 520,'0'0'40,"0"0"-34,0 0 2,0 0 6,0 0 8,0 0-4,89-102 12,-63 93-2,5 4 17,-1 5-1,8 0-6,-5 5-18,-3 22-18,-4 3-4,-15 4-4,-11 0 6,0 1 0,-13 3 2,-19-3-2,-4 2 6,5-4-3,4-4-2,12-7 0,3-8 1,8-8-1,4-5 1,0-1 26,0 0 55,14-21-18,17-11-64,9-8-1,5-4 5,1-5-5,-1 3-15,-3 1-12,-8 4 20,-10 5 4,-9 8 2,-9 9-1,-6 6 2,0 6 9,-19 7-1,-5 0 1,-5 25 14,0 11 1,4 6 11,8 4-2,8-1-8,9-4-14,0-2-5,31-3-6,13-4-8,10-2-58,0-7-85,-10-11-143,-15-9-222</inkml:trace>
  <inkml:trace contextRef="#ctx0" brushRef="#br0" timeOffset="92139.0824">22405 11200 655,'0'0'94,"0"0"-75,0 0 7,0 0 32,111 118-37,-111-72-10,0-3-1,-11-11-1,-3-11 6,7-13 26,5-8 2,2 0 30,6-20 4,40-18-46,23-7-31,13 8-39,6 16-34,-17 15-83,-20 6-237</inkml:trace>
  <inkml:trace contextRef="#ctx0" brushRef="#br0" timeOffset="93801.3303">5267 14570 472,'0'0'83,"0"0"-48,0 0 13,0 0 8,0 0-4,0 0 4,-7-34-10,7 39-26,1 29-5,13 19 50,5 10 0,-4 3-33,1-2 4,-1-10-18,-1-14-11,-1-10 1,-2-18-4,-2-10 9,0-2 19,2-9 32,9-37-11,7-24-30,1-15-6,0-10-9,-1 16-3,-7 20-2,-5 23-2,-2 18-1,-6 11-4,-4 7-40,-3 3-71,0 17-204,0 6-54</inkml:trace>
  <inkml:trace contextRef="#ctx0" brushRef="#br0" timeOffset="94988.3372">5624 14945 586,'0'0'123,"0"0"-106,0 0 36,0 0 32,0 0-23,144-32-30,-109 6-13,4-8-15,-6-4 1,-2-7-5,-10 1-7,-13 4-2,-8 6-1,0 6 7,-6 8-11,-21 8-8,-8 12 20,-11 0 0,-4 9 2,-2 28 19,3 11 18,13 5 18,9 1-4,15-6-7,12-6-18,0-2-19,31-13-1,13-10-2,12-13-2,8-4 6,5-14-8,5-20-9,-3-20-1,1-17 5,-4-13 2,-5-6 0,-11 2-26,-12 14-15,-18 16 16,-13 23 26,-9 17 2,0 10 1,0 8-1,0 0-3,-5 0-8,-6 0-28,0 8-19,5 3-13,-1-8 19,1 1 30,5 1 13,-4-5 8,2 0 1,2 0 0,-1 0 3,0 0 9,-3 0-1,1 0-4,-8 0-7,-2 0-3,1 0-4,-2 0 4,1 0 3,4 0 0,1 0 8,3 3 12,3 15 9,-2 14 24,5 17 28,0 1 1,0 8-20,0 8-39,0 1-10,8 4-11,-2 2-2,-2-4-85,-1-14-208</inkml:trace>
  <inkml:trace contextRef="#ctx0" brushRef="#br0" timeOffset="96022.5841">7134 14316 660,'0'0'77,"0"0"-41,0 0 13,0 0 17,0 0-3,0 0-22,0-69-27,-19 115-13,-21 23 85,-7 15 21,5 10-42,14 4-30,15 4-12,13-3-13,2-9-7,41-16-3,19-20-41,12-16-48,2-18-124,-7-20-252</inkml:trace>
  <inkml:trace contextRef="#ctx0" brushRef="#br0" timeOffset="96525.1756">7628 14436 590,'0'0'203,"0"0"-117,0 0-58,0 0-14,0 0 12,0 0 45,0 107-7,6-66-39,-2-1-3,3-6-9,-3-1-7,1-6-6,1-6 1,1-11 2,2-7-2,7-3 4,2-3 7,12-29-1,9-9-6,5-7-3,4-2-2,-2 6 0,-5 0 0,-8 8 0,-11 4 0,-13 7-5,-9 7 3,0 6-2,-14 2-4,-15 4 5,-2 2 0,0 2 1,11 2 1,6 0 2,10 0 0,4 0-1,0 0 1,0 2-2,9 10 4,16 3-2,3-1-1,-1 2-4,-6 3-57,-10 4-80,-1-5-144,-2-4-255</inkml:trace>
  <inkml:trace contextRef="#ctx0" brushRef="#br0" timeOffset="96812.5137">8267 14101 559,'0'0'259,"0"0"-174,0 0-59,0 0 71,116 157 3,-90-90-52,-14 8-25,-12 1-7,0 0 0,-31 0-9,-12 4-4,-11-8 0,-1 1-3,-1-10-53,5-17-130,15-20-262</inkml:trace>
  <inkml:trace contextRef="#ctx0" brushRef="#br0" timeOffset="98096.4305">9366 14555 417,'0'0'152,"0"0"-82,0 0-1,0 0 28,0 0 0,0 0-38,47-29-41,14 20-4,13 4 6,5 5-14,-6 0-6,-6 0-67,-15 10-154,-22 6-168</inkml:trace>
  <inkml:trace contextRef="#ctx0" brushRef="#br0" timeOffset="98259.7154">9466 14843 716,'0'0'147,"0"0"-94,0 0-17,0 0-4,168-24-22,-89 12-10,-3 5-3,-7 5-56,-8-1-128,-11-4-168</inkml:trace>
  <inkml:trace contextRef="#ctx0" brushRef="#br0" timeOffset="99149.9785">11040 14221 250,'0'0'80,"0"0"6,0 0 7,0 0-2,0 0-31,0 0 2,0-84 24,2 78-6,-2 2 11,0 4-26,0 0-35,0 20-30,-15 20 1,-20 16 53,-11 6-17,3 0-20,11-4-12,12-3-4,12-11 1,8-6-2,6-13-21,23-11-15,8-11-30,8-3 38,-2-22 12,0-20-5,-6-10-2,-8 0-18,-7 11-14,-12 15 52,-2 16 3,-4 10 58,0 0-41,5 27-13,5 5 44,3 4-5,1-2-27,5-6-11,1-4-3,0-12-2,1-10 0,0-2-6,1-16 6,4-22 8,-1-18 0,-2-11 21,-6-11 5,-5 8 5,-11 9-9,-5 15 0,-5 13-28,-26 10-2,-14 18-20,-3 5-57,-2 0-93,10 15-176</inkml:trace>
  <inkml:trace contextRef="#ctx0" brushRef="#br0" timeOffset="99967.9342">12021 14337 948,'0'0'0,"0"0"-24,0 0 24,0 0 9,9 109 49,19-47-29,4 5-11,0-6-14,-3-6-3,-8-6 3,-5-19-4,-9-12 1,-4-16 1,0-2 4,4-7 66,7-39 26,12-23-74,10-29-18,4-22-4,5-14 0,-1 3-2,-1 10-2,-10 25-1,-12 28 2,-15 22-2,-6 17-8,0 4-14,0 11-4,-4 7-9,-4 0 4,2 2-11,4 4 6,0 1 26,-1 0 12,1 0 2,0 0-1,0 0 1,-2-4 1,-2 4-2,2-3 0,-3 2 0,1 1 0,4-2 0,0 2 1,2 0 7,0 0 7,0 0 1,0-6 10,40-4 4,38-4-19,49-8-4,44 0 2,50-5-7,39 5-2,29 1-5,0 1-9,-22-1-45,-41 1-25,-61 0-7,-49 4 54,-47 2 32,-38 9-49,-31 0-60,-2 3-37</inkml:trace>
  <inkml:trace contextRef="#ctx0" brushRef="#br0" timeOffset="100658.0497">13025 14133 491,'0'0'106,"0"0"-60,0 0-9,0 0 85,-21 125-21,-2-62-22,1 2-41,1-7-24,-4-2-8,2-4-3,1-12-3,7-16 0,8-12-4,1-7-3,6-5 7,0-19 19,0-20 3,19-16-20,10-11-2,2-14 1,9-7-1,5 7-14,4 10-10,-4 17 17,-8 21 6,-12 13 1,-12 11 0,-8 5 12,-3 3 16,-2 0-8,2 26-14,5 15 18,-4 11 32,3 7-17,-4 2-15,2-1-4,6-2-6,1-5-9,5-9-5,-3-8-4,3-7-29,-4-6-38,-2-9-47,1-5-64,-9-9-52,-2 0-145</inkml:trace>
  <inkml:trace contextRef="#ctx0" brushRef="#br0" timeOffset="100829.9767">12957 14383 907,'0'0'110,"0"0"-41,0 0-8,0 0-51,143-62-10,-65 57-64,4-7-114,-3-8-151</inkml:trace>
  <inkml:trace contextRef="#ctx0" brushRef="#br0" timeOffset="101270.9041">13218 13939 132,'0'0'561,"0"0"-500,0 0-13,0 0 11,0 0 9,42-102-38,-1 102-29,3 7 13,3 23 16,-9 12-7,-16 0-8,-17 4-13,-5-5 0,-2-3 0,-21-8 8,1-9 0,5-4-6,6-9 2,7-6 1,4-2 3,0 0 31,19-14 18,29-6-59,14 1-13,10 12-21,-7 7-44,-9-5-194,-14 5-485</inkml:trace>
  <inkml:trace contextRef="#ctx0" brushRef="#br0" timeOffset="101483.1777">13604 14413 979,'0'0'103,"0"0"-48,0 0 15,0 0-23,0 0-46,173-36-2,-86 26-10,-2 0-72,-14-2-126,-13-5-272</inkml:trace>
  <inkml:trace contextRef="#ctx0" brushRef="#br0" timeOffset="101968.7938">14132 14212 541,'0'0'311,"0"0"-256,0 0 0,0 0-40,0 0-15,141-92 0,-104 92 3,-8 9-3,-4 16 0,-14 6 3,-11 5 5,0 1 5,-9 2-2,-15-7 13,-2 1-4,6-5-14,5-9-5,-1-3 3,7-5-4,5-11-8,2 0 8,2 0 5,0-14 21,2-20-15,27-11-11,6-5-2,9-2-20,0 2-12,-6 6 0,-3 7 5,-12 11 7,-7 13 22,-12 6 1,-4 7 29,-13 0-9,-19 2-16,-4 23 20,1 9 11,4 4 2,8-1 1,8 2-9,11-3-9,4-6-11,8-2-1,29-4-9,14-4-9,1-11-51,0-5-75,-9-4-151,-14 0-268</inkml:trace>
  <inkml:trace contextRef="#ctx0" brushRef="#br0" timeOffset="102314.0587">14620 13784 514,'0'0'174,"0"0"-151,0 0 2,0 0 45,0 0-26,91 120-31,-91-92 7,-8-7 2,-8-7 24,5-9 1,7-5 11,2 0-2,2 0 0,0-10-2,26-16-42,16 4-12,8 8-36,-6 14-22,-11 0-160,-17 4-317</inkml:trace>
  <inkml:trace contextRef="#ctx0" brushRef="#br0" timeOffset="104573.5464">5063 14343 124,'0'0'0,"0"0"-13,0 0-81</inkml:trace>
  <inkml:trace contextRef="#ctx0" brushRef="#br0" timeOffset="106700.8164">6851 15986 385,'0'0'70,"0"0"-19,0 0 2,0 0 12,0 0-36,0 0-8,16-85-10,-7 79 7,2-2 2,-4 2 19,-2 6 5,1 0 16,1 10-25,1 31-15,4 17 48,-7 10 1,-1 7-28,-2 10-29,4-5-3,6-9-8,3-11-1,3-20 2,-3-14-2,4-18 4,-1-8-3,3-14 10,15-28 0,7-22-5,5-24-5,4-7 0,-9-3-1,-8 8-19,-8 18-25,-12 13 15,-10 21 28,-5 16-2,0 12 1,-25 6-10,-6 4 1,0 0 6,6 4 1,8 10-3,8 4 7,-1 4 4,4 4 4,2 1-3,1-4-5,3 4 1,0-5-2,25-4-19,13-4-62,8-7-167,-1-2-119</inkml:trace>
  <inkml:trace contextRef="#ctx0" brushRef="#br0" timeOffset="107804.6987">7387 16554 156,'0'0'571,"0"0"-486,0 0-19,0 0-14,0 0-2,0 0-14,83-87-23,-77 109-12,-4 18 9,-2 10 15,0 0 4,-16 3-17,1-4-1,5-4-9,8-10-2,-2-12 0,4-9 0,0-10 0,0-4 0,0-10 15,4-24 15,20-25-26,8-7-4,-3-2-4,-2 10-10,-7 14 3,-5 16 4,-3 16 4,-3 8-6,-2 4 0,6 0-1,-2 4 4,-2 18 6,-2 8 5,0 6 14,-5 1-2,-2-2-5,0 2-5,0-12-2,0-2-5,0-13 0,0-2-6,0-4-9,0-4-1,0 0 16,0-22 13,15-19-13,10-12-36,-1 4 15,-1 3 16,-6 12 4,-5 8 1,-1 12 0,-6 4 1,0 6 3,-2 4 2,-3 0-1,0 0 2,0 21-6,0 16 23,0 7 5,0-4-5,0 1-9,11-6-12,7-8 0,2-8-2,9-10-1,7-9-7,2 0 4,6-10-3,-2-21-7,-1-5-3,-5-8-1,-8-6-20,-4 2 8,-5 8 3,-9 8 18,-7 10 7,-3 8 1,0 2 1,0 6 3,0 2-3,-20 4-1,-3 0 2,-8 0 0,-1 18 12,0 10 22,-2 10-7,5 4-1,9-2-9,9-5-5,9-3-8,2-11-1,4-7-3,20-6 0,8-8 2,4 0 2,-1-14-6,-1-12-6,-5-4-1,-5 6-2,-11 8 9,-3 10 2,-8 6 14,-2 0-9,2 0-7,0 0-3,3 18-3,3 5-32,1 4-117,3-8-183,-5-12-320</inkml:trace>
  <inkml:trace contextRef="#ctx0" brushRef="#br0" timeOffset="108000.6773">8363 16288 724,'0'0'144,"0"0"-65,0 0-59,0 0 15,49 109 72,-29-61-45,1-6-34,5-4-16,-3-2-10,-2-4-2,-5-1-33,-5-4-82,-8-8-103,1-7-123</inkml:trace>
  <inkml:trace contextRef="#ctx0" brushRef="#br0" timeOffset="108187.8376">8562 16361 576,'0'0'283,"0"0"-202,0 0-38,0 0-7,0 0 31,-101 116 4,59-66-32,-5 2-21,0-4-12,0 2-6,1-6-60,6-16-194,14-10-538</inkml:trace>
  <inkml:trace contextRef="#ctx0" brushRef="#br0" timeOffset="109123.6935">9085 15821 415,'0'0'109,"0"0"-65,0 0-9,0 0 17,0 0 5,0 0-32,0-60-13,0 48 2,3-2 9,10-9-4,2 6-3,3-1 14,-2 6 1,-5 8-4,3 4 26,-1 22-24,1 40-14,3 30 78,-5 26-15,-4 23-25,-4 12-16,-1-5-8,-1-2-9,-2-16-11,0-13-6,0-15 1,0-14-3,0-20 0,0-13-1,0-21 2,0-17-1,0-6-2,0-7-5,0-4-18,0 0-7,8-4-12,8-23-71,0 0-241,-7-5-341</inkml:trace>
  <inkml:trace contextRef="#ctx0" brushRef="#br0" timeOffset="111666.5747">9586 16999 460,'0'0'56,"0"0"-18,0 0 23,0 0 14,0 0-23,0 0-11,-21-19 12,21 15 24,0-8-10,0 2-12,0-8-2,17-3-29,16 1-24,13-1 6,6 3-6,-4 6 9,-11 10-6,-10 2-3,-11 18 0,-11 17-5,-5 11 5,-5 3 3,-27 6-3,0-7 2,-3-4-2,9-12 0,8-15 0,10-6-2,3-8 0,5-3 2,0 0 14,2-23 19,24-17-33,10-8-1,7-10 0,2 3-12,-3 8-28,-2 1 2,-10 19 15,-4 5 13,-11 8 5,-10 5 6,-3 9 6,-2 0 16,0 0-2,-18 5-8,-7 21 3,-1 6 4,4 9 10,8-10 5,11-1-12,3-2-7,7-6-4,25 0 0,4 0-11,-3-3-2,-6-2-55,-12 1-81,-6 0-173,-4-9-303</inkml:trace>
  <inkml:trace contextRef="#ctx0" brushRef="#br0" timeOffset="111921.9935">10390 16830 472,'0'0'349,"0"0"-248,0 0-48,120-46 27,-64 38 10,-6 4-66,0 4-24,-6 0-17,-5 0-34,-18 7-57,-17 16-181,-4 9-268</inkml:trace>
  <inkml:trace contextRef="#ctx0" brushRef="#br0" timeOffset="112070.9492">10440 17133 621,'0'0'394,"0"0"-271,0 0-34,0 0-33,0 0-50,126-67-6,-55 53-70,4-4-97,4 0-175,-4 1-279</inkml:trace>
  <inkml:trace contextRef="#ctx0" brushRef="#br0" timeOffset="112373.5007">11265 16647 643,'0'0'214,"0"0"-44,0 0-65,0 0-70,0 0-28,0 0 1,-131 67 10,86-14 3,14 5-2,11-5-7,13-2-10,7-12 0,0-8 2,29-14-4,9-7-2,11-10 2,2-4 4,3-36 1,-3-13 3,-7-16-5,-12-1 4,-14 3 5,-18 14 2,0 10-5,-16 14-9,-10 14-8,-6 15-39,4 0-74,3 22-251</inkml:trace>
  <inkml:trace contextRef="#ctx0" brushRef="#br0" timeOffset="113395.9046">11733 15920 592,'0'0'130,"0"0"-9,0 0 9,0 0-14,0 0-44,0 0-35,103-29-23,-16 13-2,11 6-2,3 2-10,-12 8-2,-16 0-69,-13 8-138,-24 14-155,-29 9-179</inkml:trace>
  <inkml:trace contextRef="#ctx0" brushRef="#br0" timeOffset="113563.7955">11979 16200 191,'0'0'622,"0"0"-446,0 0-86,0 0-8,0 0-40,0 0-32,126-23-10,-61 14 0,7-5-7,4 5-33,4-3-58,-9 3-88,-7-5-190</inkml:trace>
  <inkml:trace contextRef="#ctx0" brushRef="#br0" timeOffset="114252.863">13339 15598 374,'0'0'98,"0"0"-32,0 0-9,0 0 19,0 0-9,0 0-11,-6-5-24,3 10-13,-13 30-1,-9 9 103,-4 6-11,1 4-46,8-2-32,10-10-17,10-2-3,0-5-8,5-14-4,15-6-1,0-7-12,7-8 0,-2 0 5,4-14 0,6-16 3,-1-14-5,-3 3 1,-7 9-6,-11 15 15,-8 8 8,-3 9 5,2 0-7,3 0-6,9 22 0,4 0 0,3 1 6,3-2-4,-1-3 0,5-8-2,-1-6-1,-2-4 1,-4 0 3,-6-18 7,-3-8 23,-7-14 6,-7-10-14,0-8-10,-13-8 0,-14 12-12,-2 9-1,2 20-2,9 10-2,7 9-17,11 6-38,0 0-69,15 19-189,19 0-77</inkml:trace>
  <inkml:trace contextRef="#ctx0" brushRef="#br0" timeOffset="114900.0699">14174 15545 617,'0'0'29,"0"0"-18,0 0 13,0 0 11,0 0-5,0 0-11,0-55 19,0 55 6,0 0-12,0 0-13,0 0 5,0 0 3,0 0-13,0 0-14,0 17 1,-2 14-1,-11 15 20,-8 12 3,-8 9 21,-6-1-7,-1 0-6,1-6-20,6-7-6,9-17-4,9-14-1,6-12 1,5-10 0,0 0 8,0-10 11,17-31 9,19-17-26,8-18 1,6-12-4,3-10 0,1-1-21,-2 11-19,-10 24 15,-13 21 22,-13 18 3,-8 13-1,-3 8 1,-3 4 15,-2 0-11,0 9-4,0 28 0,0 16 26,0 5 2,0-1 7,0 6-18,0-2-12,0-3-3,0-3-2,9-6-9,-2-3-46,-3-9-91,-4-9-113,0-10-230</inkml:trace>
  <inkml:trace contextRef="#ctx0" brushRef="#br0" timeOffset="115087.9507">14075 15741 808,'0'0'178,"0"0"-73,0 0-39,119-72-36,-48 57-30,6 8-22,-3-2-139,-3-6-229</inkml:trace>
  <inkml:trace contextRef="#ctx0" brushRef="#br0" timeOffset="117449.6896">17587 14788 581,'0'0'99,"0"0"-63,0 0 45,0 0-4,0 0-34,0 0 8,58 109-4,-49-53 9,-4 4-14,-1 0-27,0 0-4,1-3-7,2-7-1,3-14-1,4-14-2,6-15 0,9-7 4,12 0 7,6-26-3,12-20-3,1-14 0,3-12-4,-4-9-1,-7-3-11,-12 3 4,-13 10-2,-16 19 5,-11 14 3,0 12-3,-19 14-3,-15 8-1,-7 4 5,-3 7 3,1 25 4,8 7-1,6 3 2,14 2 1,10-5-1,5-6-4,5-3 1,25-3-2,9-5-16,0-4-72,-2-15-177,-8-3-373</inkml:trace>
  <inkml:trace contextRef="#ctx0" brushRef="#br0" timeOffset="118535.6637">18169 15383 575,'0'0'118,"0"0"-53,0 0 28,0 0-2,0 0-71,0 0-20,53 0-2,-46 35 2,-5 9 13,-2-4-3,0 3 2,0-5 7,-6-6-7,-6-9-6,3-7-3,3-5-1,2-7 1,2-4 1,2 0 5,0-15 19,0-19-3,9-11-25,17-10-6,3 1-11,-4 10-1,-5 17 4,0 10 11,-4 17-5,-1 0 7,-2 14-1,-2 18 2,-5 6 14,-3-1-8,-3-2 3,0 1 1,-4-5-2,-7-5-4,1-6-2,2-8-1,3-6-1,3-6-13,2 0 13,0-6 6,0-26-2,15-8-4,10-7-4,2 6 2,2 0-5,-2 9 0,0 8-11,-8 10 12,-5 9 2,-5 5-1,-4 7-1,-2 25 6,-3 8 21,0 2 14,0 2-1,-3-8-8,-2-1-15,5-16-6,0-6-3,0-5 0,2-8 1,18 0-1,11-8-4,7-23-5,2-6-17,1-8 4,-6-5-8,-6 3-11,-4 6 11,-10 15 27,-9 12 1,-2 5 7,-4 9 20,0 0-15,0 0-11,0 23 4,-12 3 33,-3 6-4,2-2-9,4 2-9,6-6-10,3 1-5,0-4-2,0-5-1,0 5-30,12-9-24,3-1-20,-4 0-69,-3-13-111,-1 0-259</inkml:trace>
  <inkml:trace contextRef="#ctx0" brushRef="#br0" timeOffset="118710.3248">18755 15101 912,'0'0'125,"0"0"-109,0 0-16,0 0-86,0 0-182,0 0-154</inkml:trace>
  <inkml:trace contextRef="#ctx0" brushRef="#br0" timeOffset="119183.802">18873 15436 333,'0'0'355,"0"0"-285,0 0 14,0 0 34,0 0-56,0 0-54,81-21-5,-73 47 12,1 9 5,-9 1-6,0 0 2,0 0-5,0-1-9,-13-9-2,-5-6 0,5-6 0,1-7-4,8-7 4,2 0 2,2-27 15,0-17-11,18-19-5,17-9-1,5 7-4,1 10-6,-1 15-8,-8 14 15,-4 16 3,-6 10 2,-6 0 2,-7 18 4,-7 17 6,-2 11 8,0 3 13,-18-1-9,-1-6 2,3-2-14,7-9-9,2-9-3,7-12-1,0-7-1,3-3 0,30 0-7,13-13-33,4-14-55,-6 0-59,-17-4-253</inkml:trace>
  <inkml:trace contextRef="#ctx0" brushRef="#br0" timeOffset="120481.0776">19554 14758 638,'0'0'96,"0"0"-51,0 0 41,0 0 17,0 0-46,0 0-48,48-50 9,7 40 19,15 3-19,6-2-13,-7 9-5,-15 0-14,-14 9-107,-14 12-163,-12 7-210</inkml:trace>
  <inkml:trace contextRef="#ctx0" brushRef="#br0" timeOffset="120651.8051">19676 15008 803,'0'0'169,"0"0"-95,0 0-53,138-46 2,-62 34-13,4 7-5,-11-3-5,-9 8-36,-13 0-37,-16 0-113,-12 0-198</inkml:trace>
  <inkml:trace contextRef="#ctx0" brushRef="#br0" timeOffset="122519.703">19199 14309 377,'0'0'170,"0"0"-90,0 0 16,0 0 2,0 0-12,0 0-25,25-83-45,-8 115-15,7 17 19,-1 27 45,-2 35 7,-4 28-31,1 8-3,-1 18-12,2 3-8,-7-2-1,0-4-5,-3-2-8,0-3 0,2-16-2,-2-4 1,0-5 1,2-16 2,-2-8-4,0-15 1,2-24-3,-2-22 0,0-19 0,-5-12-22,-2-14-24,-2-2-43,0-20-29,0-18-283</inkml:trace>
  <inkml:trace contextRef="#ctx0" brushRef="#br0" timeOffset="124560.6098">19251 17151 435,'0'0'99,"0"0"-52,0 0-8,131-72-2,-82 55-12,-4 0-3,-8 6 19,-10 8 24,-11-2 9,-8 5-27,1 0-29,-6 19-7,2 6 4,-5 8 2,0 1-5,0 2-2,-12-9-5,-1 0 1,-1-10-2,3-3-1,3-5-2,4-9 1,1 0 2,3 0 21,0 0 29,0-4-3,7-18-39,10-10-11,10 0-1,-1-3-2,-3 8-4,-6 1-4,-5 3 0,-5 9 9,-3 7 0,-3 0-1,2 7 2,-3-4 0,0 4 2,0 0 3,0 0 2,0 0 2,0 0 5,-4 6-3,-5 16 8,-1 0 1,4 5 1,6-1-2,0-2-7,0-2-9,18 0-3,0 0 0,-2-5-37,-3 2-45,1-12-74,1-7-143</inkml:trace>
  <inkml:trace contextRef="#ctx0" brushRef="#br0" timeOffset="126411.5334">19995 17048 360,'0'0'85,"0"0"-50,0 0 11,0 0 1,0 0-17,0 0-3,0 0 3,-9-17 25,9 12-9,0 5 7,0 0 8,0 0-24,0 0-25,0 0-12,0 0-4,0 0-3,0 0 1,-2 0 1,2 0 2,0 0 3,0 0 1,0 0 0,0 0 1,0 0 4,0 0 2,0 0 3,0 0-2,0 0 3,0 0 3,0 0-4,0 0-5,0 0-6,0 0-1,-7 0-2,0 0 3,-5 0 1,7 0 1,1 0 2,3 0 7,1 5 6,0-5-1,0 0 6,10 0 3,24 0-6,16-9 6,6-5-18,-1 0-6,-10 7-1,-12 0-8,-14 7-39,-9 0-63,-10 2-97,0 15-82</inkml:trace>
  <inkml:trace contextRef="#ctx0" brushRef="#br0" timeOffset="126627.4166">20084 17142 657,'0'0'123,"0"0"-67,0 0 16,0 0-28,0 0-28,0 0-9,83-31-1,-48 23-2,-4 1-4,-4 4-29,-4-1-71,-2-1-99,2 0-310</inkml:trace>
  <inkml:trace contextRef="#ctx0" brushRef="#br0" timeOffset="127731.5112">20641 16883 194,'0'0'216,"0"0"-171,0 0-5,0 0 11,0 0-29,0 0-14,-2-5 2,2 5 13,0 0 7,0-4 1,0 4-6,0 0 4,0-5-9,0 2 8,0-1 5,0-2-11,0 2 21,0-4-17,0 1-19,0 0-3,0-1-2,0 2 5,2-2-3,1-2 0,1 2-4,-2-3 0,-1 4 0,-1 7 3,4 0 17,-4 0-3,0 0-2,0 14-13,0 20 6,-19 15 56,-5 6 14,0-3-35,-1 3-23,1-7-5,3-3-2,2-4-6,3-9-4,7-10-3,7-14 2,2-4-2,0-4 1,0 0 1,0 0 3,0 0-5,0 0-14,0 0-12,0 0-19,0 0-51,0 0-34,0 0-48,2 0 11,13 0-220</inkml:trace>
  <inkml:trace contextRef="#ctx0" brushRef="#br0" timeOffset="128069.5226">20634 16860 449,'0'0'169,"0"0"-87,0 0-34,79-129 14,-52 103-24,-1 8-23,-2 8-3,-3-2 1,-3 10 21,-3 2-4,-3 0-9,-2 19-16,1 13 9,-6 12 32,-3 2 6,-2 2-3,0 0-20,0-2-3,0-5-10,0-2-11,0-7-5,0-1 0,0-9-18,3-13-37,12-1-69,3-8-90,-1 0-76</inkml:trace>
  <inkml:trace contextRef="#ctx0" brushRef="#br0" timeOffset="128267.3863">20597 17052 700,'0'0'179,"0"0"-86,0 0-4,0 0-57,0 0-29,0 0-6,116-79 0,-74 67-18,-3 5-57,-2-1-68,-10 3-125</inkml:trace>
  <inkml:trace contextRef="#ctx0" brushRef="#br0" timeOffset="128717.6404">20345 16999 475,'0'0'138,"0"0"-72,0 0 10,0 0 11,0 0-35,0 0-19,69-53-23,-33 43 3,3 3-11,-5 2-1,-8-1-2,-5 6-15,-7 0-94,-10 0-57,-4 0-72</inkml:trace>
  <inkml:trace contextRef="#ctx0" brushRef="#br0" timeOffset="128939.2677">20494 16794 49,'0'0'497,"0"0"-387,0 0-6,0 0-53,0 0-37,0 0-12,-20 43 55,9-11 11,4 5-37,5-2-21,-3-8-9,3 4-1,-5 1-70,-2-1-112,0-4-107</inkml:trace>
  <inkml:trace contextRef="#ctx0" brushRef="#br0" timeOffset="129096.1655">20333 17200 554,'0'0'165,"0"0"-48,0 0 22,0 0-41,0 0-35,0 0-42,21-27-21,18 15-43,17-2-77,7-9-89,-3 2-170</inkml:trace>
  <inkml:trace contextRef="#ctx0" brushRef="#br0" timeOffset="131083.7085">20766 14691 787,'0'0'172,"0"0"-172,0 0 3,42 138 22,-13-56 56,3 2-52,1 0-19,-3-9-6,4-11 1,-8-15-5,-2-14 0,-16-21 3,-3-5 0,-5-9 8,0 0 53,0-37 8,0-25-34,12-31-29,9-29-9,8-34 0,10-20 0,1-9-1,6 7 0,1 27-1,-3 33 4,-5 33-2,-8 23 0,-9 22 0,-4 17-1,-5 11-6,1 12-15,-1 0-50,1 26-111,3 15-67,-5 1-87</inkml:trace>
  <inkml:trace contextRef="#ctx0" brushRef="#br0" timeOffset="132073.5554">20998 14524 617,'0'0'84,"0"0"-59,0 0-9,-15-141 14,41 95 34,6 6-8,-7 10-13,-2 21-18,-3 9-7,3 43-15,-2 35 0,4 37 23,-9 24-3,-11 3-16,-5-2-7,-21-21-3,-24-21-20,-8-30 0,4-28 5,7-30 18,11-10 5,5-32 38,12-31-8,8-21-27,6-18-8,25-10-2,25 4-13,4 23-11,-4 31 24,-8 36 1,-10 18 1,-7 26-10,-14 32 5,-11 18 4,-2 2 1,-36-9 0,-11-18 0,-1-25 3,8-14 1,9-12 16,8-17 35,12-25-10,13-18-23,2-12-22,49 5-15,19 9-84,5 19-129,-9 20-279</inkml:trace>
  <inkml:trace contextRef="#ctx0" brushRef="#br0" timeOffset="132672.6774">22468 14534 347,'0'0'198,"0"0"-135,0-111-29,0 83 21,0 2-11,0 8 2,0 12 26,-10 6-20,-24 0-10,-16 32 0,-20 27 24,-5 11 0,5 16-24,21 2-29,22-2-2,23-11 1,4-15-8,17-11-3,28-20-1,14-20 1,8-9-1,11-15 6,-3-31 2,-4-28 3,-9-13-2,-14-7-4,-22 4 13,-21 20 13,-5 17-20,-36 17-11,-22 17-6,-13 10-31,-1 9-64,12 5-122,25 13-432</inkml:trace>
  <inkml:trace contextRef="#ctx0" brushRef="#br0" timeOffset="140036.1143">22250 7046 85,'0'0'90,"0"0"-54,0 0 27,0 0-3,0 0-16,0 0-27,0 0-8,0 0 4,0 0 3,0 0 9,0 0-3,0 0-22,5 0-6,0-4-80</inkml:trace>
  <inkml:trace contextRef="#ctx0" brushRef="#br0" timeOffset="141545.7231">22141 5781 320,'0'0'58,"0"0"-53,0 0-4,0 0 5,0 0-2,0 0-4,-8-11-6,6 11 6,2 0 25,0 0 47,0 0-3,0 0-34,-3-3-27,0 1-5,1 0 5,-2 0 13,4-1 25,-2 3 11,2-1-1,0 1-5,0 0-21,0 0-11,0 0-19,0 0-2,0 4-10,0 12 12,0 8 1,0 6 5,0 6 5,0 2 0,0 3 2,0-2 1,0 0-5,0-3 1,4-4 1,0-2-4,4 0 1,-4 0 4,0 2 7,1-2 7,-5-4-12,1 0 1,2-2-1,-3-3-6,2-4-6,3 4 0,-3-5 0,3 3-1,-2-1 3,5 3-3,-4-2 4,0-1-2,0 3 1,-1-1 2,0-5 1,-1-2 0,0-7-4,-2-2-1,0-4 4,0 0-2,0 0 0,0 0-4,0 0-7,0-16-20,-7-17-79,-19-18-198</inkml:trace>
  <inkml:trace contextRef="#ctx0" brushRef="#br0" timeOffset="142445.5214">22041 5735 344,'0'0'48,"0"0"-33,0 0-3,0 0 17,0 0 1,0 0-3,5-23-10,-5 23 10,0 0 6,1 0-2,-1 0-1,0 0-1,3 0 0,-3 0-3,4 0-13,5 0-6,5 0-1,-1 3-4,3 11 4,-1 6-4,-3 4 0,1 8 1,-5 5 5,0 2 0,-3 3 12,3 2 4,-4 0 14,3 2-8,-3 1-13,1-3 5,0-1-5,-1-5 12,2-3-15,-1-1 5,-1-2-3,1 3 5,-3-4-1,1 3-3,-1-2-10,2 6 1,-2 1 0,0 5 3,0-3 9,-2-6-2,0 0-4,0-9-7,0-1-2,0-3-2,0-1 1,0-2-2,0-2 1,0-1-1,0-2 1,0 4-1,0 0-1,0 4 1,3 2-1,-1 2 3,-1-2-2,2 1 2,0-4-1,2 4 1,-3-4 0,0 0 0,2-2 0,-4 2 1,5 1-2,-3-1-1,0 6 0,-2-1-1,2 4 2,-2-2-1,0 0-1,2-2 1,-2-6 5,0-1-2,0-2 1,0-3-1,0-4-3,2-5-2,-2-2 5,3-3-3,-3 0 1,0 0 1,0 0 2,0 0-1,0 0-2,0 0-3,0 0-30,0-2-50,0-20-179,4-14-342</inkml:trace>
  <inkml:trace contextRef="#ctx0" brushRef="#br0" timeOffset="143729.4063">22426 7583 239,'0'0'79,"0"0"-29,0 0 27,0 0-2,0 0-37,0 0-13,0 0 13,0-30 19,0 27-25,0-4 11,0 2-5,0-1 2,0-2-12,0-3-5,0 1-8,0 0-4,0-2-7,0 5 11,0-2 4,0 2-13,0 4 4,0 0 7,-2-2-1,-2 2-5,0-2-8,-1 1 0,1 1-2,-1-2 1,3 1-1,-3 1 0,3-2 1,0 3-1,2 0 0,-3 2-1,2 0-2,-2-2 2,1 0-3,-2 1 3,0-2 1,1-1 1,-2 2 3,1-2 4,2 2 3,-3-3-5,1 2-5,-2-1-1,-2 0 0,-3 0-2,3 0 1,-6 0-1,1 1 1,-3 0 0,1 3-4,-6 0 1,1 0 0,1 0 1,0 0 0,5 4 3,4 9-2,-1-1 0,0 9 1,-3 4 0,-1 0 7,-1 1 1,3 4-4,-1 0 4,3-1-2,5-2-3,6-1-2,0-3 1,0-1-2,19-2-2,8-7 2,0 2 20,4-9-7,0-6-3,5 0 2,7 0-1,3-21-3,6-4-1,-8-3-2,-8 0-3,-12 3-1,-8 3 5,-10 7-5,-2-4-1,-4 2 3,0-4 10,-1-4 2,-19-4-2,-2-3-5,-3 4 0,7 4 1,4 4 3,4 6-6,-2 4-6,-3 5-3,-5 5-39,-14 0-61,-1 3-65,-5 13-124,5 0-146</inkml:trace>
  <inkml:trace contextRef="#ctx0" brushRef="#br0" timeOffset="145220.5497">22036 8110 482,'0'0'155,"0"0"-104,0 0 8,0 0 59,0 0-16,0 0-48,-21-61-13,21 61-8,0 0-22,2 16-11,11 20 3,3 14 9,1 13 6,-1-2-8,1-3-2,-1-10-4,-3-15-1,-1-15-1,-5-9 0,-4-9 1,0 0 11,1 0 25,6-29 14,5-22-32,10-17-20,-3-8 0,-1 6 0,-2 12-1,-8 20 0,-1 12 0,-6 12-9,0 6-31,1 2-50,-3 2-134,0 1-265</inkml:trace>
  <inkml:trace contextRef="#ctx0" brushRef="#br0" timeOffset="146195.3474">22345 8354 613,'0'0'118,"0"0"-115,0 0 8,0 0 25,0 0-1,0 0-18,62 64 4,-49-29 9,0 0 18,-3 1-12,0-2-6,-5-6-12,-1-1-8,-1-12-5,-3-5-4,2-6 2,-2-4-1,0 0-1,0 0 5,0-20 16,0-16-16,5-12-6,7 2 0,5 4-8,-2 12 8,1 10 0,-5 8 2,2 6-1,-4 2-1,-2 4-1,-1 0-4,-2 8-4,3 20 3,-2 6 6,-5 8 9,0-1-3,0-3-1,-2-6-4,-8-9 3,6-9-1,2-5-3,0-7 2,2-2 0,0 0 13,0-11-1,10-23-5,17-13-9,5-8-4,-1 6-23,-4 8 6,-9 17 16,-5 10 5,-4 8 0,-2 6-6,-1 0 1,1 0 3,-1 6 2,2 10 4,-6 4 7,2 2 6,-2-1 2,0 2-10,2-5 1,1-1-6,-3-6-3,4-2 5,0-6-6,1 1 0,5-2-1,5-2 1,5 0 2,2 0 3,5-8-3,0-8-2,0-3 0,0-4 0,-5 2-12,1-8-6,-2 0-5,-8-6-12,-3 0 8,-8 3 10,-4 9 4,0 6 8,-12 9-2,-7 6-2,-6 2 9,-4 0 3,-2 13 4,-7 17-6,2 6 13,5 3 25,9-2-1,8-5-29,10-9-5,4-2 5,0-7-6,6-5 3,17-9 4,6 0 5,4-3-7,1-13-8,-8 2-13,-9 3-5,-9 11 10,-4 0 3,-4 0-8,5 5-1,-1 15 8,-4 6-13,0-2-132,0-7-130</inkml:trace>
  <inkml:trace contextRef="#ctx0" brushRef="#br0" timeOffset="146386.3264">23218 8219 606,'0'0'268,"0"0"-268,0 0 3,0 0 37,0 0 40,63 125-53,-41-91-24,-4 0-3,-3-7-36,1-8-124,-5-13-68,-7-6-108</inkml:trace>
  <inkml:trace contextRef="#ctx0" brushRef="#br0" timeOffset="146514.2504">23369 8256 299,'0'0'349,"0"0"-206,0 0-61,0 0-34,0 0 2,0 0 21,-147 144-55,92-88-16,1-8-125,3-16-330</inkml:trace>
  <inkml:trace contextRef="#ctx0" brushRef="#br0" timeOffset="147922.4843">22081 5837 193,'0'0'80,"0"0"-68,0 0 5,0 0 12,0 0-2,0 0 17,-2 0 23,2-2 4,0 2 3,0-2 11,0 0-17,0 2-11,0-3-16,0 0-6,0 1-9,0-2-15,0 2-9,0 1-1,0-2 0,0 3 0,0 0 0,0 0 2,0 0-2,0 0 1,0 0-1,2 0-1,16 0 7,4 3 26,7 6-14,2 5-13,0 4-2,1 4 2,-1 2-3,0 0-2,5 4 1,-2 0-2,3 3 1,3-2 0,0 2 6,1-4 1,-6 0 6,-3-3 4,-1 0-2,-2-2-3,-1 0 1,2 0-6,-3-3-4,6 4 0,3 2 4,1-4-7,1 3 2,0 1-2,0-5 8,-2 2-6,-3-4 8,-4-3 0,-3 2-7,-3-2 3,0 4-5,-2 3-2,6 2 0,0 3 1,2-1 1,2-1-1,-2-1 3,-2-4 2,-2-4 2,-3-2 6,-4-2-6,0 4-3,1 2 0,2 0 0,1 1-4,3 0 1,0 0 0,1 1 3,1-4-2,-5-4-1,-2 2-1,0-2 3,-4-3-4,-3 4 1,-2-3-2,-2-2 3,0 2-2,-1-2 0,2 3-1,3 1-1,1-1 2,1 1 1,-2-3 4,-1-4-5,-6-3 1,-3-2 0,-3 0 0,0 0 2,0 0-3,0 0 0,0 0 1,0 0 3,0 0-4,0 0-8,0 0-26,-7 0-42,-9-10-82,5-8-186</inkml:trace>
  <inkml:trace contextRef="#ctx0" brushRef="#br0" timeOffset="148706.5246">23851 7034 295,'0'0'33,"0"0"4,0 0 37,0 0-1,0 0-32,0 0-6,0 0-12,-7-56 15,-1 42 15,-2 3-11,-1 2-22,-5 5-13,-1 4 1,-5 0 6,-3 22-3,5 12 7,2 7 17,7 2 4,7 1 16,4 0-22,0-3-4,0-3-27,17-6 1,2-8-2,0-11 14,-3-8-1,-1-5-1,8 0 11,4-19 6,2-20-7,0-9-7,-7-8-7,-9 3-8,-9 7 3,-4 10 0,0 11 1,-12 8-5,-20 14-14,-17 3-29,-13 15-43,-5 22-66,13 1-131,19-3-213</inkml:trace>
  <inkml:trace contextRef="#ctx0" brushRef="#br0" timeOffset="149263.8989">23964 7429 514,'0'0'198,"0"0"-91,0 0 5,0 0-37,0 0-60,0 0-15,-8 42 0,8-2 29,11 5-8,2-4-8,1-2-3,-4-9-1,2-7-7,-1-14 5,-4-4-4,-3-5 10,-2 0 15,3 0 27,6-21 2,4-19-32,4-12-21,1-5 6,-3 5-6,-1 8-3,-1 10-1,-3 8-3,-1 6-7,-7 8-25,1 7-38,-5 5-125,0 0-355</inkml:trace>
  <inkml:trace contextRef="#ctx0" brushRef="#br0" timeOffset="150147.3795">24181 7696 719,'0'0'82,"0"0"-50,0 0 31,0 0-14,0 0-35,0 0-9,71-5-2,-58 29 3,-3 7-1,-6 1-2,-4 0-2,0-3 1,0-3-2,0-9 2,0-4-1,0-9-1,0-4 2,0 0-1,0 0 10,0 0 9,0-21 27,0-7-31,6-3-16,13 2-8,-1 3 4,3 6-2,0 5 1,-3 6 5,-5 3 4,-7 6-4,2 0 3,-6 0-3,2 0-1,1 8-5,1 10 6,1 3 4,-2 0-3,-1-3 0,-4-4-1,0-4 2,0-4-2,0-4-1,0-2 1,0 0 2,0 0 10,0-2 0,2-18 5,9-8-17,5-2-35,4 6 23,-2 8 12,-7 7 0,-5 9 1,-1-3 14,0 3 0,-1 0-13,2 0-1,4 12 5,3 0-3,-2 0-3,3-2 2,-3 0-2,0 0-12,4-2-37,-2-4-5,0-4 1,-1 0 22,4 0 31,-1-17 6,1-4-6,-1-4 1,-1 0 2,-2-1 4,0 4 6,-2 5-2,-4 7-4,-4 6 25,-2 4 4,0 0-11,0 0-8,0 0-17,0 9-9,0 11 9,-10 4 8,-2 2 0,3-1-8,-2 4-1,-3-3-96,-1-10-194</inkml:trace>
  <inkml:trace contextRef="#ctx0" brushRef="#br0" timeOffset="150290.7049">24681 7435 724,'0'0'0,"0"0"-310</inkml:trace>
  <inkml:trace contextRef="#ctx0" brushRef="#br0" timeOffset="150642.5156">24808 7587 753,'0'0'200,"0"0"-148,0 0-9,0 0-5,0 0-19,0 0-18,98-31-1,-88 47-7,0 9 7,1 9 0,-5-3 4,-2-2-1,-4-2 0,0-10-3,0-10 0,0-3-2,0-4 2,0 0 0,0 0 10,0-2-7,0-20 16,0-4 4,0-6-23,11 6-11,10 6 10,1 6 1,3 6 0,2 6 10,-8 2 0,2 0 1,-5 0-10,-10 8-1,-6 14-25,0 6-114,-18-2-158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605EAD-EC98-4D87-A528-36B23384B89D}" type="datetimeFigureOut">
              <a:rPr lang="en-IN" smtClean="0"/>
              <a:t>09-03-2021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69485A-D0EC-4937-AD38-274018CA94DA}" type="slidenum">
              <a:rPr lang="en-IN" smtClean="0"/>
              <a:t>‹#›</a:t>
            </a:fld>
            <a:endParaRPr lang="en-IN"/>
          </a:p>
        </p:txBody>
      </p:sp>
    </p:spTree>
    <p:extLst>
      <p:ext uri="{BB962C8B-B14F-4D97-AF65-F5344CB8AC3E}">
        <p14:creationId xmlns:p14="http://schemas.microsoft.com/office/powerpoint/2010/main" val="329804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669485A-D0EC-4937-AD38-274018CA94DA}" type="slidenum">
              <a:rPr lang="en-IN" smtClean="0"/>
              <a:t>21</a:t>
            </a:fld>
            <a:endParaRPr lang="en-IN"/>
          </a:p>
        </p:txBody>
      </p:sp>
    </p:spTree>
    <p:extLst>
      <p:ext uri="{BB962C8B-B14F-4D97-AF65-F5344CB8AC3E}">
        <p14:creationId xmlns:p14="http://schemas.microsoft.com/office/powerpoint/2010/main" val="329177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8E23FDF-EEDB-46EB-B5E9-30DB98FC5AA0}" type="datetimeFigureOut">
              <a:rPr lang="en-IN" smtClean="0"/>
              <a:t>09-03-2021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23203E-0CCB-44F9-A070-C60B34E9C15C}" type="slidenum">
              <a:rPr lang="en-IN" smtClean="0"/>
              <a:t>‹#›</a:t>
            </a:fld>
            <a:endParaRPr lang="en-IN"/>
          </a:p>
        </p:txBody>
      </p:sp>
    </p:spTree>
    <p:extLst>
      <p:ext uri="{BB962C8B-B14F-4D97-AF65-F5344CB8AC3E}">
        <p14:creationId xmlns:p14="http://schemas.microsoft.com/office/powerpoint/2010/main" val="3007692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E23FDF-EEDB-46EB-B5E9-30DB98FC5AA0}" type="datetimeFigureOut">
              <a:rPr lang="en-IN" smtClean="0"/>
              <a:t>09-03-2021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23203E-0CCB-44F9-A070-C60B34E9C15C}" type="slidenum">
              <a:rPr lang="en-IN" smtClean="0"/>
              <a:t>‹#›</a:t>
            </a:fld>
            <a:endParaRPr lang="en-IN"/>
          </a:p>
        </p:txBody>
      </p:sp>
    </p:spTree>
    <p:extLst>
      <p:ext uri="{BB962C8B-B14F-4D97-AF65-F5344CB8AC3E}">
        <p14:creationId xmlns:p14="http://schemas.microsoft.com/office/powerpoint/2010/main" val="12153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E23FDF-EEDB-46EB-B5E9-30DB98FC5AA0}" type="datetimeFigureOut">
              <a:rPr lang="en-IN" smtClean="0"/>
              <a:t>09-03-2021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23203E-0CCB-44F9-A070-C60B34E9C15C}" type="slidenum">
              <a:rPr lang="en-IN" smtClean="0"/>
              <a:t>‹#›</a:t>
            </a:fld>
            <a:endParaRPr lang="en-IN"/>
          </a:p>
        </p:txBody>
      </p:sp>
    </p:spTree>
    <p:extLst>
      <p:ext uri="{BB962C8B-B14F-4D97-AF65-F5344CB8AC3E}">
        <p14:creationId xmlns:p14="http://schemas.microsoft.com/office/powerpoint/2010/main" val="3013542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4500"/>
            </a:lvl1pPr>
          </a:lstStyle>
          <a:p>
            <a:r>
              <a:rPr lang="ru-RU" smtClean="0"/>
              <a:t>Образец заголовка</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DFBD4158-0DDF-40C1-AB8C-9668A71710DB}" type="datetimeFigureOut">
              <a:rPr lang="ru-RU">
                <a:solidFill>
                  <a:prstClr val="black">
                    <a:tint val="75000"/>
                  </a:prstClr>
                </a:solidFill>
              </a:rPr>
              <a:pPr>
                <a:defRPr/>
              </a:pPr>
              <a:t>09.03.2021</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lt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fld id="{5A6F7311-D829-4E97-B3EA-4622BEC88B17}" type="slidenum">
              <a:rPr lang="en-US" altLang="ru-RU"/>
              <a:pPr/>
              <a:t>‹#›</a:t>
            </a:fld>
            <a:endParaRPr lang="en-US" altLang="ru-RU"/>
          </a:p>
        </p:txBody>
      </p:sp>
    </p:spTree>
    <p:extLst>
      <p:ext uri="{BB962C8B-B14F-4D97-AF65-F5344CB8AC3E}">
        <p14:creationId xmlns:p14="http://schemas.microsoft.com/office/powerpoint/2010/main" val="271330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5E0E0B8E-14E4-40CF-AC45-73DD3E6DDBB8}" type="datetimeFigureOut">
              <a:rPr lang="ru-RU">
                <a:solidFill>
                  <a:prstClr val="black">
                    <a:tint val="75000"/>
                  </a:prstClr>
                </a:solidFill>
              </a:rPr>
              <a:pPr>
                <a:defRPr/>
              </a:pPr>
              <a:t>09.03.2021</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lt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fld id="{03AA7909-150D-41AC-ACF2-A38E78ADAF75}" type="slidenum">
              <a:rPr lang="en-US" altLang="ru-RU"/>
              <a:pPr/>
              <a:t>‹#›</a:t>
            </a:fld>
            <a:endParaRPr lang="en-US" altLang="ru-RU"/>
          </a:p>
        </p:txBody>
      </p:sp>
    </p:spTree>
    <p:extLst>
      <p:ext uri="{BB962C8B-B14F-4D97-AF65-F5344CB8AC3E}">
        <p14:creationId xmlns:p14="http://schemas.microsoft.com/office/powerpoint/2010/main" val="880298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9"/>
            <a:ext cx="7886700" cy="2852737"/>
          </a:xfrm>
        </p:spPr>
        <p:txBody>
          <a:bodyPr anchor="b"/>
          <a:lstStyle>
            <a:lvl1pPr>
              <a:defRPr sz="4500"/>
            </a:lvl1pPr>
          </a:lstStyle>
          <a:p>
            <a:r>
              <a:rPr lang="ru-RU" smtClean="0"/>
              <a:t>Образец заголовка</a:t>
            </a:r>
            <a:endParaRPr lang="ru-RU"/>
          </a:p>
        </p:txBody>
      </p:sp>
      <p:sp>
        <p:nvSpPr>
          <p:cNvPr id="3" name="Текст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EC69B186-F02C-4C90-B683-23D5D4FAAD18}" type="datetimeFigureOut">
              <a:rPr lang="ru-RU">
                <a:solidFill>
                  <a:prstClr val="black">
                    <a:tint val="75000"/>
                  </a:prstClr>
                </a:solidFill>
              </a:rPr>
              <a:pPr>
                <a:defRPr/>
              </a:pPr>
              <a:t>09.03.2021</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lt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fld id="{650D107E-521F-4D68-8A03-C7F5CE87CD3C}" type="slidenum">
              <a:rPr lang="en-US" altLang="ru-RU"/>
              <a:pPr/>
              <a:t>‹#›</a:t>
            </a:fld>
            <a:endParaRPr lang="en-US" altLang="ru-RU"/>
          </a:p>
        </p:txBody>
      </p:sp>
    </p:spTree>
    <p:extLst>
      <p:ext uri="{BB962C8B-B14F-4D97-AF65-F5344CB8AC3E}">
        <p14:creationId xmlns:p14="http://schemas.microsoft.com/office/powerpoint/2010/main" val="4283973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628650" y="1825625"/>
            <a:ext cx="38862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29150" y="1825625"/>
            <a:ext cx="38862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23A2CDA1-D4F9-4335-A47E-9872B9DF8B97}" type="datetimeFigureOut">
              <a:rPr lang="ru-RU">
                <a:solidFill>
                  <a:prstClr val="black">
                    <a:tint val="75000"/>
                  </a:prstClr>
                </a:solidFill>
              </a:rPr>
              <a:pPr>
                <a:defRPr/>
              </a:pPr>
              <a:t>09.03.2021</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en-US" alt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fld id="{D1A2A99A-A651-4658-9E5A-1FCE9859A2FD}" type="slidenum">
              <a:rPr lang="en-US" altLang="ru-RU"/>
              <a:pPr/>
              <a:t>‹#›</a:t>
            </a:fld>
            <a:endParaRPr lang="en-US" altLang="ru-RU"/>
          </a:p>
        </p:txBody>
      </p:sp>
    </p:spTree>
    <p:extLst>
      <p:ext uri="{BB962C8B-B14F-4D97-AF65-F5344CB8AC3E}">
        <p14:creationId xmlns:p14="http://schemas.microsoft.com/office/powerpoint/2010/main" val="2995573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65126"/>
            <a:ext cx="78867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smtClean="0"/>
              <a:t>Образец текста</a:t>
            </a:r>
          </a:p>
        </p:txBody>
      </p:sp>
      <p:sp>
        <p:nvSpPr>
          <p:cNvPr id="4" name="Объект 3"/>
          <p:cNvSpPr>
            <a:spLocks noGrp="1"/>
          </p:cNvSpPr>
          <p:nvPr>
            <p:ph sz="half" idx="2"/>
          </p:nvPr>
        </p:nvSpPr>
        <p:spPr>
          <a:xfrm>
            <a:off x="629842" y="2505075"/>
            <a:ext cx="3868340"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smtClean="0"/>
              <a:t>Образец текста</a:t>
            </a:r>
          </a:p>
        </p:txBody>
      </p:sp>
      <p:sp>
        <p:nvSpPr>
          <p:cNvPr id="6" name="Объект 5"/>
          <p:cNvSpPr>
            <a:spLocks noGrp="1"/>
          </p:cNvSpPr>
          <p:nvPr>
            <p:ph sz="quarter" idx="4"/>
          </p:nvPr>
        </p:nvSpPr>
        <p:spPr>
          <a:xfrm>
            <a:off x="4629150" y="2505075"/>
            <a:ext cx="3887391"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8103A880-C4C2-496D-B02D-58C59790DA75}" type="datetimeFigureOut">
              <a:rPr lang="ru-RU">
                <a:solidFill>
                  <a:prstClr val="black">
                    <a:tint val="75000"/>
                  </a:prstClr>
                </a:solidFill>
              </a:rPr>
              <a:pPr>
                <a:defRPr/>
              </a:pPr>
              <a:t>09.03.2021</a:t>
            </a:fld>
            <a:endParaRPr lang="ru-RU">
              <a:solidFill>
                <a:prstClr val="black">
                  <a:tint val="75000"/>
                </a:prstClr>
              </a:solidFill>
            </a:endParaRPr>
          </a:p>
        </p:txBody>
      </p:sp>
      <p:sp>
        <p:nvSpPr>
          <p:cNvPr id="8" name="Нижний колонтитул 4"/>
          <p:cNvSpPr>
            <a:spLocks noGrp="1"/>
          </p:cNvSpPr>
          <p:nvPr>
            <p:ph type="ftr" sz="quarter" idx="11"/>
          </p:nvPr>
        </p:nvSpPr>
        <p:spPr/>
        <p:txBody>
          <a:bodyPr/>
          <a:lstStyle>
            <a:lvl1pPr>
              <a:defRPr/>
            </a:lvl1pPr>
          </a:lstStyle>
          <a:p>
            <a:pPr>
              <a:defRPr/>
            </a:pPr>
            <a:endParaRPr lang="en-US" altLang="ru-RU">
              <a:solidFill>
                <a:prstClr val="black">
                  <a:tint val="75000"/>
                </a:prstClr>
              </a:solidFill>
            </a:endParaRPr>
          </a:p>
        </p:txBody>
      </p:sp>
      <p:sp>
        <p:nvSpPr>
          <p:cNvPr id="9" name="Номер слайда 5"/>
          <p:cNvSpPr>
            <a:spLocks noGrp="1"/>
          </p:cNvSpPr>
          <p:nvPr>
            <p:ph type="sldNum" sz="quarter" idx="12"/>
          </p:nvPr>
        </p:nvSpPr>
        <p:spPr/>
        <p:txBody>
          <a:bodyPr/>
          <a:lstStyle>
            <a:lvl1pPr>
              <a:defRPr/>
            </a:lvl1pPr>
          </a:lstStyle>
          <a:p>
            <a:fld id="{1081D8CF-9CC1-48D7-83B8-31C8004A7205}" type="slidenum">
              <a:rPr lang="en-US" altLang="ru-RU"/>
              <a:pPr/>
              <a:t>‹#›</a:t>
            </a:fld>
            <a:endParaRPr lang="en-US" altLang="ru-RU"/>
          </a:p>
        </p:txBody>
      </p:sp>
    </p:spTree>
    <p:extLst>
      <p:ext uri="{BB962C8B-B14F-4D97-AF65-F5344CB8AC3E}">
        <p14:creationId xmlns:p14="http://schemas.microsoft.com/office/powerpoint/2010/main" val="3383542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06819C93-D40D-47D2-82C7-D0DE25CDB25D}" type="datetimeFigureOut">
              <a:rPr lang="ru-RU">
                <a:solidFill>
                  <a:prstClr val="black">
                    <a:tint val="75000"/>
                  </a:prstClr>
                </a:solidFill>
              </a:rPr>
              <a:pPr>
                <a:defRPr/>
              </a:pPr>
              <a:t>09.03.2021</a:t>
            </a:fld>
            <a:endParaRPr lang="ru-RU">
              <a:solidFill>
                <a:prstClr val="black">
                  <a:tint val="75000"/>
                </a:prstClr>
              </a:solidFill>
            </a:endParaRPr>
          </a:p>
        </p:txBody>
      </p:sp>
      <p:sp>
        <p:nvSpPr>
          <p:cNvPr id="4" name="Нижний колонтитул 4"/>
          <p:cNvSpPr>
            <a:spLocks noGrp="1"/>
          </p:cNvSpPr>
          <p:nvPr>
            <p:ph type="ftr" sz="quarter" idx="11"/>
          </p:nvPr>
        </p:nvSpPr>
        <p:spPr/>
        <p:txBody>
          <a:bodyPr/>
          <a:lstStyle>
            <a:lvl1pPr>
              <a:defRPr/>
            </a:lvl1pPr>
          </a:lstStyle>
          <a:p>
            <a:pPr>
              <a:defRPr/>
            </a:pPr>
            <a:endParaRPr lang="en-US" altLang="ru-RU">
              <a:solidFill>
                <a:prstClr val="black">
                  <a:tint val="75000"/>
                </a:prstClr>
              </a:solidFill>
            </a:endParaRPr>
          </a:p>
        </p:txBody>
      </p:sp>
      <p:sp>
        <p:nvSpPr>
          <p:cNvPr id="5" name="Номер слайда 5"/>
          <p:cNvSpPr>
            <a:spLocks noGrp="1"/>
          </p:cNvSpPr>
          <p:nvPr>
            <p:ph type="sldNum" sz="quarter" idx="12"/>
          </p:nvPr>
        </p:nvSpPr>
        <p:spPr/>
        <p:txBody>
          <a:bodyPr/>
          <a:lstStyle>
            <a:lvl1pPr>
              <a:defRPr/>
            </a:lvl1pPr>
          </a:lstStyle>
          <a:p>
            <a:fld id="{464A5B93-C1A9-437C-B57A-25788F28D61E}" type="slidenum">
              <a:rPr lang="en-US" altLang="ru-RU"/>
              <a:pPr/>
              <a:t>‹#›</a:t>
            </a:fld>
            <a:endParaRPr lang="en-US" altLang="ru-RU"/>
          </a:p>
        </p:txBody>
      </p:sp>
    </p:spTree>
    <p:extLst>
      <p:ext uri="{BB962C8B-B14F-4D97-AF65-F5344CB8AC3E}">
        <p14:creationId xmlns:p14="http://schemas.microsoft.com/office/powerpoint/2010/main" val="510795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D37187D0-D249-41A6-98D9-E4DFB8DDFB4D}" type="datetimeFigureOut">
              <a:rPr lang="ru-RU">
                <a:solidFill>
                  <a:prstClr val="black">
                    <a:tint val="75000"/>
                  </a:prstClr>
                </a:solidFill>
              </a:rPr>
              <a:pPr>
                <a:defRPr/>
              </a:pPr>
              <a:t>09.03.2021</a:t>
            </a:fld>
            <a:endParaRPr lang="ru-RU">
              <a:solidFill>
                <a:prstClr val="black">
                  <a:tint val="75000"/>
                </a:prstClr>
              </a:solidFill>
            </a:endParaRPr>
          </a:p>
        </p:txBody>
      </p:sp>
      <p:sp>
        <p:nvSpPr>
          <p:cNvPr id="3" name="Нижний колонтитул 4"/>
          <p:cNvSpPr>
            <a:spLocks noGrp="1"/>
          </p:cNvSpPr>
          <p:nvPr>
            <p:ph type="ftr" sz="quarter" idx="11"/>
          </p:nvPr>
        </p:nvSpPr>
        <p:spPr/>
        <p:txBody>
          <a:bodyPr/>
          <a:lstStyle>
            <a:lvl1pPr>
              <a:defRPr/>
            </a:lvl1pPr>
          </a:lstStyle>
          <a:p>
            <a:pPr>
              <a:defRPr/>
            </a:pPr>
            <a:endParaRPr lang="en-US" altLang="ru-RU">
              <a:solidFill>
                <a:prstClr val="black">
                  <a:tint val="75000"/>
                </a:prstClr>
              </a:solidFill>
            </a:endParaRPr>
          </a:p>
        </p:txBody>
      </p:sp>
      <p:sp>
        <p:nvSpPr>
          <p:cNvPr id="4" name="Номер слайда 5"/>
          <p:cNvSpPr>
            <a:spLocks noGrp="1"/>
          </p:cNvSpPr>
          <p:nvPr>
            <p:ph type="sldNum" sz="quarter" idx="12"/>
          </p:nvPr>
        </p:nvSpPr>
        <p:spPr/>
        <p:txBody>
          <a:bodyPr/>
          <a:lstStyle>
            <a:lvl1pPr>
              <a:defRPr/>
            </a:lvl1pPr>
          </a:lstStyle>
          <a:p>
            <a:fld id="{A23D2897-BCEA-49BC-839C-A7604FAF86E9}" type="slidenum">
              <a:rPr lang="en-US" altLang="ru-RU"/>
              <a:pPr/>
              <a:t>‹#›</a:t>
            </a:fld>
            <a:endParaRPr lang="en-US" altLang="ru-RU"/>
          </a:p>
        </p:txBody>
      </p:sp>
    </p:spTree>
    <p:extLst>
      <p:ext uri="{BB962C8B-B14F-4D97-AF65-F5344CB8AC3E}">
        <p14:creationId xmlns:p14="http://schemas.microsoft.com/office/powerpoint/2010/main" val="3179542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2400"/>
            </a:lvl1pPr>
          </a:lstStyle>
          <a:p>
            <a:r>
              <a:rPr lang="ru-RU" smtClean="0"/>
              <a:t>Образец заголовка</a:t>
            </a:r>
            <a:endParaRPr lang="ru-RU"/>
          </a:p>
        </p:txBody>
      </p:sp>
      <p:sp>
        <p:nvSpPr>
          <p:cNvPr id="3" name="Объект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23529DC2-7512-4240-97AA-1B3AF8A2CAC8}" type="datetimeFigureOut">
              <a:rPr lang="ru-RU">
                <a:solidFill>
                  <a:prstClr val="black">
                    <a:tint val="75000"/>
                  </a:prstClr>
                </a:solidFill>
              </a:rPr>
              <a:pPr>
                <a:defRPr/>
              </a:pPr>
              <a:t>09.03.2021</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en-US" alt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fld id="{F028D37B-8250-49F0-9327-A73F264B4FDE}" type="slidenum">
              <a:rPr lang="en-US" altLang="ru-RU"/>
              <a:pPr/>
              <a:t>‹#›</a:t>
            </a:fld>
            <a:endParaRPr lang="en-US" altLang="ru-RU"/>
          </a:p>
        </p:txBody>
      </p:sp>
    </p:spTree>
    <p:extLst>
      <p:ext uri="{BB962C8B-B14F-4D97-AF65-F5344CB8AC3E}">
        <p14:creationId xmlns:p14="http://schemas.microsoft.com/office/powerpoint/2010/main" val="936323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E23FDF-EEDB-46EB-B5E9-30DB98FC5AA0}" type="datetimeFigureOut">
              <a:rPr lang="en-IN" smtClean="0"/>
              <a:t>09-03-2021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23203E-0CCB-44F9-A070-C60B34E9C15C}" type="slidenum">
              <a:rPr lang="en-IN" smtClean="0"/>
              <a:t>‹#›</a:t>
            </a:fld>
            <a:endParaRPr lang="en-IN"/>
          </a:p>
        </p:txBody>
      </p:sp>
    </p:spTree>
    <p:extLst>
      <p:ext uri="{BB962C8B-B14F-4D97-AF65-F5344CB8AC3E}">
        <p14:creationId xmlns:p14="http://schemas.microsoft.com/office/powerpoint/2010/main" val="3345283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2400"/>
            </a:lvl1pPr>
          </a:lstStyle>
          <a:p>
            <a:r>
              <a:rPr lang="ru-RU" smtClean="0"/>
              <a:t>Образец заголовка</a:t>
            </a:r>
            <a:endParaRPr lang="ru-RU"/>
          </a:p>
        </p:txBody>
      </p:sp>
      <p:sp>
        <p:nvSpPr>
          <p:cNvPr id="3" name="Рисунок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ru-RU" noProof="0" smtClean="0"/>
          </a:p>
        </p:txBody>
      </p:sp>
      <p:sp>
        <p:nvSpPr>
          <p:cNvPr id="4" name="Текст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0F90BFD1-B317-4481-964E-06EE39994B51}" type="datetimeFigureOut">
              <a:rPr lang="ru-RU">
                <a:solidFill>
                  <a:prstClr val="black">
                    <a:tint val="75000"/>
                  </a:prstClr>
                </a:solidFill>
              </a:rPr>
              <a:pPr>
                <a:defRPr/>
              </a:pPr>
              <a:t>09.03.2021</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en-US" alt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fld id="{D6BF44E0-DE29-4C1B-921F-ACA1CC5712DB}" type="slidenum">
              <a:rPr lang="en-US" altLang="ru-RU"/>
              <a:pPr/>
              <a:t>‹#›</a:t>
            </a:fld>
            <a:endParaRPr lang="en-US" altLang="ru-RU"/>
          </a:p>
        </p:txBody>
      </p:sp>
    </p:spTree>
    <p:extLst>
      <p:ext uri="{BB962C8B-B14F-4D97-AF65-F5344CB8AC3E}">
        <p14:creationId xmlns:p14="http://schemas.microsoft.com/office/powerpoint/2010/main" val="3342243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B244ADEF-4ECC-4D76-B90E-2EC009F2B7B3}" type="datetimeFigureOut">
              <a:rPr lang="ru-RU">
                <a:solidFill>
                  <a:prstClr val="black">
                    <a:tint val="75000"/>
                  </a:prstClr>
                </a:solidFill>
              </a:rPr>
              <a:pPr>
                <a:defRPr/>
              </a:pPr>
              <a:t>09.03.2021</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lt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fld id="{39A1A98E-DB8C-4D6F-B67B-523522B25FD7}" type="slidenum">
              <a:rPr lang="en-US" altLang="ru-RU"/>
              <a:pPr/>
              <a:t>‹#›</a:t>
            </a:fld>
            <a:endParaRPr lang="en-US" altLang="ru-RU"/>
          </a:p>
        </p:txBody>
      </p:sp>
    </p:spTree>
    <p:extLst>
      <p:ext uri="{BB962C8B-B14F-4D97-AF65-F5344CB8AC3E}">
        <p14:creationId xmlns:p14="http://schemas.microsoft.com/office/powerpoint/2010/main" val="2557149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43675" y="365125"/>
            <a:ext cx="1971675"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28650" y="365125"/>
            <a:ext cx="5800725"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DF8627A7-99E2-45B5-804F-6F0C6BA1C13A}" type="datetimeFigureOut">
              <a:rPr lang="ru-RU">
                <a:solidFill>
                  <a:prstClr val="black">
                    <a:tint val="75000"/>
                  </a:prstClr>
                </a:solidFill>
              </a:rPr>
              <a:pPr>
                <a:defRPr/>
              </a:pPr>
              <a:t>09.03.2021</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lt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fld id="{637F47B4-259F-4E97-BE88-2B50B1EEC19D}" type="slidenum">
              <a:rPr lang="en-US" altLang="ru-RU"/>
              <a:pPr/>
              <a:t>‹#›</a:t>
            </a:fld>
            <a:endParaRPr lang="en-US" altLang="ru-RU"/>
          </a:p>
        </p:txBody>
      </p:sp>
    </p:spTree>
    <p:extLst>
      <p:ext uri="{BB962C8B-B14F-4D97-AF65-F5344CB8AC3E}">
        <p14:creationId xmlns:p14="http://schemas.microsoft.com/office/powerpoint/2010/main" val="2193104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12" name="TextBox 11"/>
          <p:cNvSpPr txBox="1"/>
          <p:nvPr userDrawn="1"/>
        </p:nvSpPr>
        <p:spPr>
          <a:xfrm>
            <a:off x="1" y="4003414"/>
            <a:ext cx="9144000" cy="2723823"/>
          </a:xfrm>
          <a:prstGeom prst="rect">
            <a:avLst/>
          </a:prstGeom>
          <a:noFill/>
        </p:spPr>
        <p:txBody>
          <a:bodyPr wrap="square" rtlCol="0">
            <a:spAutoFit/>
          </a:bodyPr>
          <a:lstStyle/>
          <a:p>
            <a:pPr defTabSz="457200">
              <a:spcBef>
                <a:spcPct val="50000"/>
              </a:spcBef>
            </a:pPr>
            <a:r>
              <a:rPr lang="en-US" b="1" dirty="0" smtClean="0">
                <a:solidFill>
                  <a:srgbClr val="FF3300"/>
                </a:solidFill>
              </a:rPr>
              <a:t>© 2014 Pearson Education, Inc.</a:t>
            </a:r>
          </a:p>
          <a:p>
            <a:pPr defTabSz="457200">
              <a:spcBef>
                <a:spcPct val="50000"/>
              </a:spcBef>
            </a:pPr>
            <a:r>
              <a:rPr lang="en-US" b="1" dirty="0" smtClean="0">
                <a:solidFill>
                  <a:srgbClr val="FF3300"/>
                </a:solidFill>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endParaRPr lang="en-US" dirty="0">
              <a:solidFill>
                <a:prstClr val="white"/>
              </a:solidFill>
            </a:endParaRPr>
          </a:p>
        </p:txBody>
      </p:sp>
      <p:sp>
        <p:nvSpPr>
          <p:cNvPr id="13" name="TextBox 12"/>
          <p:cNvSpPr txBox="1"/>
          <p:nvPr userDrawn="1"/>
        </p:nvSpPr>
        <p:spPr>
          <a:xfrm>
            <a:off x="4572000" y="591902"/>
            <a:ext cx="4572000" cy="2308324"/>
          </a:xfrm>
          <a:prstGeom prst="rect">
            <a:avLst/>
          </a:prstGeom>
          <a:noFill/>
        </p:spPr>
        <p:txBody>
          <a:bodyPr wrap="square" rtlCol="0">
            <a:spAutoFit/>
          </a:bodyPr>
          <a:lstStyle/>
          <a:p>
            <a:pPr algn="ctr" defTabSz="457200"/>
            <a:r>
              <a:rPr lang="en-US" sz="2400" b="1" dirty="0" smtClean="0">
                <a:solidFill>
                  <a:prstClr val="white"/>
                </a:solidFill>
                <a:cs typeface="Times New Roman"/>
              </a:rPr>
              <a:t>Lecture </a:t>
            </a:r>
            <a:r>
              <a:rPr lang="en-US" sz="2400" b="1" dirty="0" err="1" smtClean="0">
                <a:solidFill>
                  <a:prstClr val="white"/>
                </a:solidFill>
                <a:cs typeface="Arial"/>
              </a:rPr>
              <a:t>PowerPoints</a:t>
            </a:r>
            <a:r>
              <a:rPr lang="en-US" sz="2400" b="1" dirty="0" smtClean="0">
                <a:solidFill>
                  <a:prstClr val="white"/>
                </a:solidFill>
                <a:cs typeface="Arial"/>
              </a:rPr>
              <a:t/>
            </a:r>
            <a:br>
              <a:rPr lang="en-US" sz="2400" b="1" dirty="0" smtClean="0">
                <a:solidFill>
                  <a:prstClr val="white"/>
                </a:solidFill>
                <a:cs typeface="Arial"/>
              </a:rPr>
            </a:br>
            <a:r>
              <a:rPr lang="en-US" sz="2400" b="1" dirty="0" smtClean="0">
                <a:solidFill>
                  <a:prstClr val="white"/>
                </a:solidFill>
                <a:cs typeface="Arial"/>
              </a:rPr>
              <a:t/>
            </a:r>
            <a:br>
              <a:rPr lang="en-US" sz="2400" b="1" dirty="0" smtClean="0">
                <a:solidFill>
                  <a:prstClr val="white"/>
                </a:solidFill>
                <a:cs typeface="Arial"/>
              </a:rPr>
            </a:br>
            <a:r>
              <a:rPr lang="en-US" sz="2400" b="1" dirty="0" smtClean="0">
                <a:solidFill>
                  <a:prstClr val="white"/>
                </a:solidFill>
                <a:cs typeface="Arial"/>
              </a:rPr>
              <a:t>Chapter 11</a:t>
            </a:r>
            <a:br>
              <a:rPr lang="en-US" sz="2400" b="1" dirty="0" smtClean="0">
                <a:solidFill>
                  <a:prstClr val="white"/>
                </a:solidFill>
                <a:cs typeface="Arial"/>
              </a:rPr>
            </a:br>
            <a:r>
              <a:rPr lang="en-US" sz="2400" b="1" i="1" dirty="0" smtClean="0">
                <a:solidFill>
                  <a:prstClr val="white"/>
                </a:solidFill>
                <a:cs typeface="Arial"/>
              </a:rPr>
              <a:t>Physics: Principles with Applications, 7</a:t>
            </a:r>
            <a:r>
              <a:rPr lang="en-US" sz="2400" b="1" i="1" baseline="30000" dirty="0" smtClean="0">
                <a:solidFill>
                  <a:prstClr val="white"/>
                </a:solidFill>
                <a:cs typeface="Arial"/>
              </a:rPr>
              <a:t>th </a:t>
            </a:r>
            <a:r>
              <a:rPr lang="en-US" sz="2400" b="1" i="1" dirty="0" smtClean="0">
                <a:solidFill>
                  <a:prstClr val="white"/>
                </a:solidFill>
                <a:cs typeface="Arial"/>
              </a:rPr>
              <a:t>edition</a:t>
            </a:r>
            <a:br>
              <a:rPr lang="en-US" sz="2400" b="1" i="1" dirty="0" smtClean="0">
                <a:solidFill>
                  <a:prstClr val="white"/>
                </a:solidFill>
                <a:cs typeface="Arial"/>
              </a:rPr>
            </a:br>
            <a:r>
              <a:rPr lang="en-US" sz="2400" b="1" dirty="0" err="1" smtClean="0">
                <a:solidFill>
                  <a:prstClr val="white"/>
                </a:solidFill>
                <a:cs typeface="Arial"/>
              </a:rPr>
              <a:t>Giancoli</a:t>
            </a:r>
            <a:endParaRPr lang="en-US" sz="2400" dirty="0">
              <a:solidFill>
                <a:prstClr val="white"/>
              </a:solidFill>
              <a:cs typeface="Arial"/>
            </a:endParaRPr>
          </a:p>
        </p:txBody>
      </p:sp>
      <p:pic>
        <p:nvPicPr>
          <p:cNvPr id="14" name="Picture 6" descr="GIAN5922_07_mrkt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68977" y="233363"/>
            <a:ext cx="20828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92561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 2014 Pearson Education, Inc.</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a:fld id="{6D5596FC-6415-4D42-9034-D3DBAE87A307}"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3931457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0027" y="21110"/>
            <a:ext cx="7772400" cy="1362075"/>
          </a:xfrm>
        </p:spPr>
        <p:txBody>
          <a:bodyPr anchor="t">
            <a:noAutofit/>
          </a:bodyPr>
          <a:lstStyle>
            <a:lvl1pPr algn="ctr">
              <a:spcAft>
                <a:spcPts val="1200"/>
              </a:spcAft>
              <a:defRPr sz="4000" b="1" cap="none"/>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r>
              <a:rPr lang="en-US" smtClean="0"/>
              <a:t>© 2014 Pearson Education, Inc.</a:t>
            </a:r>
            <a:endParaRPr lang="en-US" dirty="0" smtClean="0"/>
          </a:p>
        </p:txBody>
      </p:sp>
      <p:sp>
        <p:nvSpPr>
          <p:cNvPr id="8" name="Picture Placeholder 7"/>
          <p:cNvSpPr>
            <a:spLocks noGrp="1"/>
          </p:cNvSpPr>
          <p:nvPr>
            <p:ph type="pic" sz="quarter" idx="11"/>
          </p:nvPr>
        </p:nvSpPr>
        <p:spPr>
          <a:xfrm>
            <a:off x="752640" y="2443163"/>
            <a:ext cx="7656513" cy="3960812"/>
          </a:xfrm>
        </p:spPr>
        <p:txBody>
          <a:bodyPr/>
          <a:lstStyle/>
          <a:p>
            <a:endParaRPr lang="en-US"/>
          </a:p>
        </p:txBody>
      </p:sp>
    </p:spTree>
    <p:extLst>
      <p:ext uri="{BB962C8B-B14F-4D97-AF65-F5344CB8AC3E}">
        <p14:creationId xmlns:p14="http://schemas.microsoft.com/office/powerpoint/2010/main" val="728912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600"/>
            </a:lvl2pPr>
            <a:lvl3pPr>
              <a:defRPr sz="2400"/>
            </a:lvl3pPr>
            <a:lvl4pPr>
              <a:defRPr sz="2200"/>
            </a:lvl4pPr>
            <a:lvl5pPr>
              <a:defRPr sz="2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600"/>
            </a:lvl2pPr>
            <a:lvl3pPr>
              <a:defRPr sz="2400"/>
            </a:lvl3pPr>
            <a:lvl4pPr>
              <a:defRPr sz="2200"/>
            </a:lvl4pPr>
            <a:lvl5pPr>
              <a:defRPr sz="2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en-US" smtClean="0"/>
              <a:t>© 2014 Pearson Education, Inc.</a:t>
            </a: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a:fld id="{6D5596FC-6415-4D42-9034-D3DBAE87A307}"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177308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E23FDF-EEDB-46EB-B5E9-30DB98FC5AA0}" type="datetimeFigureOut">
              <a:rPr lang="en-IN" smtClean="0"/>
              <a:t>09-03-2021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23203E-0CCB-44F9-A070-C60B34E9C15C}" type="slidenum">
              <a:rPr lang="en-IN" smtClean="0"/>
              <a:t>‹#›</a:t>
            </a:fld>
            <a:endParaRPr lang="en-IN"/>
          </a:p>
        </p:txBody>
      </p:sp>
    </p:spTree>
    <p:extLst>
      <p:ext uri="{BB962C8B-B14F-4D97-AF65-F5344CB8AC3E}">
        <p14:creationId xmlns:p14="http://schemas.microsoft.com/office/powerpoint/2010/main" val="1437907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8E23FDF-EEDB-46EB-B5E9-30DB98FC5AA0}" type="datetimeFigureOut">
              <a:rPr lang="en-IN" smtClean="0"/>
              <a:t>09-03-2021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23203E-0CCB-44F9-A070-C60B34E9C15C}" type="slidenum">
              <a:rPr lang="en-IN" smtClean="0"/>
              <a:t>‹#›</a:t>
            </a:fld>
            <a:endParaRPr lang="en-IN"/>
          </a:p>
        </p:txBody>
      </p:sp>
    </p:spTree>
    <p:extLst>
      <p:ext uri="{BB962C8B-B14F-4D97-AF65-F5344CB8AC3E}">
        <p14:creationId xmlns:p14="http://schemas.microsoft.com/office/powerpoint/2010/main" val="3008716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8E23FDF-EEDB-46EB-B5E9-30DB98FC5AA0}" type="datetimeFigureOut">
              <a:rPr lang="en-IN" smtClean="0"/>
              <a:t>09-03-2021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123203E-0CCB-44F9-A070-C60B34E9C15C}" type="slidenum">
              <a:rPr lang="en-IN" smtClean="0"/>
              <a:t>‹#›</a:t>
            </a:fld>
            <a:endParaRPr lang="en-IN"/>
          </a:p>
        </p:txBody>
      </p:sp>
    </p:spTree>
    <p:extLst>
      <p:ext uri="{BB962C8B-B14F-4D97-AF65-F5344CB8AC3E}">
        <p14:creationId xmlns:p14="http://schemas.microsoft.com/office/powerpoint/2010/main" val="121401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8E23FDF-EEDB-46EB-B5E9-30DB98FC5AA0}" type="datetimeFigureOut">
              <a:rPr lang="en-IN" smtClean="0"/>
              <a:t>09-03-2021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23203E-0CCB-44F9-A070-C60B34E9C15C}" type="slidenum">
              <a:rPr lang="en-IN" smtClean="0"/>
              <a:t>‹#›</a:t>
            </a:fld>
            <a:endParaRPr lang="en-IN"/>
          </a:p>
        </p:txBody>
      </p:sp>
    </p:spTree>
    <p:extLst>
      <p:ext uri="{BB962C8B-B14F-4D97-AF65-F5344CB8AC3E}">
        <p14:creationId xmlns:p14="http://schemas.microsoft.com/office/powerpoint/2010/main" val="2073375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23FDF-EEDB-46EB-B5E9-30DB98FC5AA0}" type="datetimeFigureOut">
              <a:rPr lang="en-IN" smtClean="0"/>
              <a:t>09-03-2021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123203E-0CCB-44F9-A070-C60B34E9C15C}" type="slidenum">
              <a:rPr lang="en-IN" smtClean="0"/>
              <a:t>‹#›</a:t>
            </a:fld>
            <a:endParaRPr lang="en-IN"/>
          </a:p>
        </p:txBody>
      </p:sp>
    </p:spTree>
    <p:extLst>
      <p:ext uri="{BB962C8B-B14F-4D97-AF65-F5344CB8AC3E}">
        <p14:creationId xmlns:p14="http://schemas.microsoft.com/office/powerpoint/2010/main" val="2345063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E23FDF-EEDB-46EB-B5E9-30DB98FC5AA0}" type="datetimeFigureOut">
              <a:rPr lang="en-IN" smtClean="0"/>
              <a:t>09-03-2021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23203E-0CCB-44F9-A070-C60B34E9C15C}" type="slidenum">
              <a:rPr lang="en-IN" smtClean="0"/>
              <a:t>‹#›</a:t>
            </a:fld>
            <a:endParaRPr lang="en-IN"/>
          </a:p>
        </p:txBody>
      </p:sp>
    </p:spTree>
    <p:extLst>
      <p:ext uri="{BB962C8B-B14F-4D97-AF65-F5344CB8AC3E}">
        <p14:creationId xmlns:p14="http://schemas.microsoft.com/office/powerpoint/2010/main" val="1523187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E23FDF-EEDB-46EB-B5E9-30DB98FC5AA0}" type="datetimeFigureOut">
              <a:rPr lang="en-IN" smtClean="0"/>
              <a:t>09-03-2021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23203E-0CCB-44F9-A070-C60B34E9C15C}" type="slidenum">
              <a:rPr lang="en-IN" smtClean="0"/>
              <a:t>‹#›</a:t>
            </a:fld>
            <a:endParaRPr lang="en-IN"/>
          </a:p>
        </p:txBody>
      </p:sp>
    </p:spTree>
    <p:extLst>
      <p:ext uri="{BB962C8B-B14F-4D97-AF65-F5344CB8AC3E}">
        <p14:creationId xmlns:p14="http://schemas.microsoft.com/office/powerpoint/2010/main" val="200857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23FDF-EEDB-46EB-B5E9-30DB98FC5AA0}" type="datetimeFigureOut">
              <a:rPr lang="en-IN" smtClean="0"/>
              <a:t>09-03-2021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3203E-0CCB-44F9-A070-C60B34E9C15C}" type="slidenum">
              <a:rPr lang="en-IN" smtClean="0"/>
              <a:t>‹#›</a:t>
            </a:fld>
            <a:endParaRPr lang="en-IN"/>
          </a:p>
        </p:txBody>
      </p:sp>
    </p:spTree>
    <p:extLst>
      <p:ext uri="{BB962C8B-B14F-4D97-AF65-F5344CB8AC3E}">
        <p14:creationId xmlns:p14="http://schemas.microsoft.com/office/powerpoint/2010/main" val="236280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Текст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smtClean="0"/>
              <a:t>Образец текста</a:t>
            </a:r>
          </a:p>
          <a:p>
            <a:pPr lvl="1"/>
            <a:r>
              <a:rPr lang="ru-RU" altLang="en-US" smtClean="0"/>
              <a:t>Второй уровень</a:t>
            </a:r>
          </a:p>
          <a:p>
            <a:pPr lvl="2"/>
            <a:r>
              <a:rPr lang="ru-RU" altLang="en-US" smtClean="0"/>
              <a:t>Третий уровень</a:t>
            </a:r>
          </a:p>
          <a:p>
            <a:pPr lvl="3"/>
            <a:r>
              <a:rPr lang="ru-RU" altLang="en-US" smtClean="0"/>
              <a:t>Четвертый уровень</a:t>
            </a:r>
          </a:p>
          <a:p>
            <a:pPr lvl="4"/>
            <a:r>
              <a:rPr lang="ru-RU" altLang="en-US" smtClean="0"/>
              <a:t>Пятый уровень</a:t>
            </a:r>
          </a:p>
        </p:txBody>
      </p:sp>
      <p:sp>
        <p:nvSpPr>
          <p:cNvPr id="4" name="Дата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eaLnBrk="0" fontAlgn="base" hangingPunct="0">
              <a:spcBef>
                <a:spcPct val="0"/>
              </a:spcBef>
              <a:spcAft>
                <a:spcPct val="0"/>
              </a:spcAft>
              <a:defRPr/>
            </a:pPr>
            <a:fld id="{AF20B2CA-BDBE-4637-A8C6-54E0FD16A774}" type="datetimeFigureOut">
              <a:rPr lang="ru-RU">
                <a:solidFill>
                  <a:prstClr val="black">
                    <a:tint val="75000"/>
                  </a:prstClr>
                </a:solidFill>
                <a:latin typeface="Times New Roman" pitchFamily="18" charset="0"/>
              </a:rPr>
              <a:pPr eaLnBrk="0" fontAlgn="base" hangingPunct="0">
                <a:spcBef>
                  <a:spcPct val="0"/>
                </a:spcBef>
                <a:spcAft>
                  <a:spcPct val="0"/>
                </a:spcAft>
                <a:defRPr/>
              </a:pPr>
              <a:t>09.03.2021</a:t>
            </a:fld>
            <a:endParaRPr lang="ru-RU">
              <a:solidFill>
                <a:prstClr val="black">
                  <a:tint val="75000"/>
                </a:prstClr>
              </a:solidFill>
              <a:latin typeface="Times New Roman" pitchFamily="18" charset="0"/>
            </a:endParaRPr>
          </a:p>
        </p:txBody>
      </p:sp>
      <p:sp>
        <p:nvSpPr>
          <p:cNvPr id="5" name="Нижний колонтитул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eaLnBrk="0" fontAlgn="base" hangingPunct="0">
              <a:spcBef>
                <a:spcPct val="0"/>
              </a:spcBef>
              <a:spcAft>
                <a:spcPct val="0"/>
              </a:spcAft>
              <a:defRPr/>
            </a:pPr>
            <a:endParaRPr lang="en-US" altLang="ru-RU">
              <a:solidFill>
                <a:prstClr val="black">
                  <a:tint val="75000"/>
                </a:prstClr>
              </a:solidFill>
              <a:latin typeface="Times New Roman" pitchFamily="18" charset="0"/>
            </a:endParaRPr>
          </a:p>
        </p:txBody>
      </p:sp>
      <p:sp>
        <p:nvSpPr>
          <p:cNvPr id="6" name="Номер слайда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eaLnBrk="0" fontAlgn="base" hangingPunct="0">
              <a:spcBef>
                <a:spcPct val="0"/>
              </a:spcBef>
              <a:spcAft>
                <a:spcPct val="0"/>
              </a:spcAft>
            </a:pPr>
            <a:fld id="{B06EDAC9-D7CB-4D14-9B6C-C93BD1F6CCE9}" type="slidenum">
              <a:rPr lang="en-US" altLang="ru-RU">
                <a:latin typeface="Times New Roman" pitchFamily="18" charset="0"/>
              </a:rPr>
              <a:pPr eaLnBrk="0" fontAlgn="base" hangingPunct="0">
                <a:spcBef>
                  <a:spcPct val="0"/>
                </a:spcBef>
                <a:spcAft>
                  <a:spcPct val="0"/>
                </a:spcAft>
              </a:pPr>
              <a:t>‹#›</a:t>
            </a:fld>
            <a:endParaRPr lang="en-US" altLang="ru-RU">
              <a:latin typeface="Times New Roman" pitchFamily="18" charset="0"/>
            </a:endParaRPr>
          </a:p>
        </p:txBody>
      </p:sp>
    </p:spTree>
    <p:extLst>
      <p:ext uri="{BB962C8B-B14F-4D97-AF65-F5344CB8AC3E}">
        <p14:creationId xmlns:p14="http://schemas.microsoft.com/office/powerpoint/2010/main" val="8132210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353"/>
            <a:ext cx="8229600" cy="1143000"/>
          </a:xfrm>
          <a:prstGeom prst="rect">
            <a:avLst/>
          </a:prstGeom>
        </p:spPr>
        <p:txBody>
          <a:bodyPr vert="horz" lIns="91440" tIns="45720" rIns="91440" bIns="45720" rtlCol="0" anchor="ctr" anchorCtr="1">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0" tIns="45720" rIns="9144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443064" cy="365125"/>
          </a:xfrm>
          <a:prstGeom prst="rect">
            <a:avLst/>
          </a:prstGeom>
        </p:spPr>
        <p:txBody>
          <a:bodyPr vert="horz" lIns="91440" tIns="45720" rIns="91440" bIns="45720" rtlCol="0" anchor="ctr"/>
          <a:lstStyle>
            <a:lvl1pPr algn="l">
              <a:defRPr sz="1200">
                <a:solidFill>
                  <a:srgbClr val="000000"/>
                </a:solidFill>
              </a:defRPr>
            </a:lvl1pPr>
          </a:lstStyle>
          <a:p>
            <a:pPr defTabSz="457200"/>
            <a:r>
              <a:rPr lang="en-US" smtClean="0"/>
              <a:t>© 2014 Pearson Education, Inc.</a:t>
            </a:r>
            <a:endParaRPr lang="en-US" dirty="0"/>
          </a:p>
        </p:txBody>
      </p:sp>
    </p:spTree>
    <p:extLst>
      <p:ext uri="{BB962C8B-B14F-4D97-AF65-F5344CB8AC3E}">
        <p14:creationId xmlns:p14="http://schemas.microsoft.com/office/powerpoint/2010/main" val="40529194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iming>
    <p:tnLst>
      <p:par>
        <p:cTn id="1" dur="indefinite" restart="never" nodeType="tmRoot"/>
      </p:par>
    </p:tnLst>
  </p:timing>
  <p:hf sldNum="0" hdr="0" ftr="0"/>
  <p:txStyles>
    <p:titleStyle>
      <a:lvl1pPr algn="ctr" defTabSz="457200" rtl="0" eaLnBrk="1" latinLnBrk="0" hangingPunct="1">
        <a:spcBef>
          <a:spcPct val="0"/>
        </a:spcBef>
        <a:spcAft>
          <a:spcPts val="0"/>
        </a:spcAft>
        <a:buNone/>
        <a:defRPr sz="3200" b="1" kern="1200">
          <a:solidFill>
            <a:schemeClr val="tx1"/>
          </a:solidFill>
          <a:latin typeface="Times New Roman"/>
          <a:ea typeface="+mj-ea"/>
          <a:cs typeface="Times New Roman"/>
        </a:defRPr>
      </a:lvl1pPr>
    </p:titleStyle>
    <p:bodyStyle>
      <a:lvl1pPr marL="301752" indent="-347472" algn="l" defTabSz="457200" rtl="0" eaLnBrk="1" latinLnBrk="0" hangingPunct="1">
        <a:spcBef>
          <a:spcPct val="20000"/>
        </a:spcBef>
        <a:buFont typeface="Arial"/>
        <a:buChar char="•"/>
        <a:defRPr sz="2800" kern="1200">
          <a:solidFill>
            <a:schemeClr val="tx1"/>
          </a:solidFill>
          <a:latin typeface="Times New Roman"/>
          <a:ea typeface="+mn-ea"/>
          <a:cs typeface="Times New Roman"/>
        </a:defRPr>
      </a:lvl1pPr>
      <a:lvl2pPr marL="742950" indent="-285750" algn="l" defTabSz="457200" rtl="0" eaLnBrk="1" latinLnBrk="0" hangingPunct="1">
        <a:spcBef>
          <a:spcPct val="20000"/>
        </a:spcBef>
        <a:buFont typeface="Arial"/>
        <a:buChar char="–"/>
        <a:defRPr sz="26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2200" kern="1200">
          <a:solidFill>
            <a:schemeClr val="tx1"/>
          </a:solidFill>
          <a:latin typeface="Times New Roman"/>
          <a:ea typeface="+mn-ea"/>
          <a:cs typeface="Times New Roman"/>
        </a:defRPr>
      </a:lvl4pPr>
      <a:lvl5pPr marL="2057400" indent="-228600" algn="l" defTabSz="457200" rtl="0" eaLnBrk="1" latinLnBrk="0" hangingPunct="1">
        <a:spcBef>
          <a:spcPct val="20000"/>
        </a:spcBef>
        <a:buFont typeface="Arial"/>
        <a:buChar char="»"/>
        <a:defRPr sz="22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7.xml"/><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9.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1.xml"/><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customXml" Target="../ink/ink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1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customXml" Target="../ink/ink19.xml"/><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customXml" Target="../ink/ink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0.emf"/><Relationship Id="rId2" Type="http://schemas.openxmlformats.org/officeDocument/2006/relationships/customXml" Target="../ink/ink2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90.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ustomXml" Target="../ink/ink23.xml"/><Relationship Id="rId5" Type="http://schemas.openxmlformats.org/officeDocument/2006/relationships/image" Target="../media/image280.emf"/><Relationship Id="rId4" Type="http://schemas.openxmlformats.org/officeDocument/2006/relationships/customXml" Target="../ink/ink22.xml"/></Relationships>
</file>

<file path=ppt/slides/_rels/slide22.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customXml" Target="../ink/ink2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customXml" Target="../ink/ink25.xml"/></Relationships>
</file>

<file path=ppt/slides/_rels/slide24.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customXml" Target="../ink/ink2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customXml" Target="../ink/ink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gif"/><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1.jpg"/><Relationship Id="rId1" Type="http://schemas.openxmlformats.org/officeDocument/2006/relationships/slideLayout" Target="../slideLayouts/slideLayout24.xml"/><Relationship Id="rId4" Type="http://schemas.openxmlformats.org/officeDocument/2006/relationships/image" Target="../media/image200.e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20.emf"/><Relationship Id="rId2" Type="http://schemas.openxmlformats.org/officeDocument/2006/relationships/image" Target="../media/image6.gif"/><Relationship Id="rId1" Type="http://schemas.openxmlformats.org/officeDocument/2006/relationships/slideLayout" Target="../slideLayouts/slideLayout7.xml"/><Relationship Id="rId6" Type="http://schemas.openxmlformats.org/officeDocument/2006/relationships/customXml" Target="../ink/ink4.xml"/><Relationship Id="rId5" Type="http://schemas.openxmlformats.org/officeDocument/2006/relationships/image" Target="../media/image19.emf"/><Relationship Id="rId4" Type="http://schemas.openxmlformats.org/officeDocument/2006/relationships/customXml" Target="../ink/ink3.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5.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051720" y="44624"/>
            <a:ext cx="5184576" cy="707886"/>
          </a:xfrm>
          <a:prstGeom prst="rect">
            <a:avLst/>
          </a:prstGeom>
          <a:solidFill>
            <a:schemeClr val="bg2">
              <a:lumMod val="90000"/>
            </a:schemeClr>
          </a:solidFill>
        </p:spPr>
        <p:txBody>
          <a:bodyPr wrap="square">
            <a:spAutoFit/>
          </a:bodyPr>
          <a:lstStyle/>
          <a:p>
            <a:r>
              <a:rPr lang="en-IN" sz="4000" dirty="0" smtClean="0"/>
              <a:t>Oscillations</a:t>
            </a:r>
            <a:endParaRPr lang="en-IN" sz="2400" dirty="0"/>
          </a:p>
        </p:txBody>
      </p:sp>
      <p:sp>
        <p:nvSpPr>
          <p:cNvPr id="9" name="Subtitle 8"/>
          <p:cNvSpPr>
            <a:spLocks noGrp="1"/>
          </p:cNvSpPr>
          <p:nvPr>
            <p:ph type="subTitle" idx="1"/>
          </p:nvPr>
        </p:nvSpPr>
        <p:spPr>
          <a:solidFill>
            <a:schemeClr val="bg2"/>
          </a:solidFill>
        </p:spPr>
        <p:txBody>
          <a:bodyPr>
            <a:normAutofit fontScale="77500" lnSpcReduction="20000"/>
          </a:bodyPr>
          <a:lstStyle/>
          <a:p>
            <a:r>
              <a:rPr lang="en-IN" dirty="0" smtClean="0">
                <a:solidFill>
                  <a:schemeClr val="tx1"/>
                </a:solidFill>
              </a:rPr>
              <a:t> </a:t>
            </a:r>
            <a:r>
              <a:rPr lang="en-IN" dirty="0" err="1" smtClean="0">
                <a:solidFill>
                  <a:schemeClr val="tx1"/>
                </a:solidFill>
              </a:rPr>
              <a:t>Dr.</a:t>
            </a:r>
            <a:r>
              <a:rPr lang="en-IN" dirty="0" smtClean="0">
                <a:solidFill>
                  <a:schemeClr val="tx1"/>
                </a:solidFill>
              </a:rPr>
              <a:t> Arpan </a:t>
            </a:r>
            <a:r>
              <a:rPr lang="en-IN" dirty="0" err="1" smtClean="0">
                <a:solidFill>
                  <a:schemeClr val="tx1"/>
                </a:solidFill>
              </a:rPr>
              <a:t>Maiti</a:t>
            </a:r>
            <a:endParaRPr lang="en-IN" dirty="0" smtClean="0">
              <a:solidFill>
                <a:schemeClr val="tx1"/>
              </a:solidFill>
            </a:endParaRPr>
          </a:p>
          <a:p>
            <a:r>
              <a:rPr lang="en-IN" dirty="0" smtClean="0">
                <a:solidFill>
                  <a:schemeClr val="tx1"/>
                </a:solidFill>
              </a:rPr>
              <a:t>Physics Division</a:t>
            </a:r>
            <a:endParaRPr lang="en-IN" dirty="0">
              <a:solidFill>
                <a:schemeClr val="tx1"/>
              </a:solidFill>
            </a:endParaRPr>
          </a:p>
          <a:p>
            <a:r>
              <a:rPr lang="en-IN" dirty="0">
                <a:solidFill>
                  <a:schemeClr val="tx1"/>
                </a:solidFill>
              </a:rPr>
              <a:t>Department of Basic Science and Humanities</a:t>
            </a:r>
          </a:p>
          <a:p>
            <a:r>
              <a:rPr lang="en-IN" dirty="0">
                <a:solidFill>
                  <a:schemeClr val="tx1"/>
                </a:solidFill>
              </a:rPr>
              <a:t>University of Engineering and </a:t>
            </a:r>
            <a:r>
              <a:rPr lang="en-IN" dirty="0" smtClean="0">
                <a:solidFill>
                  <a:schemeClr val="tx1"/>
                </a:solidFill>
              </a:rPr>
              <a:t>Management</a:t>
            </a:r>
            <a:endParaRPr lang="en-IN" dirty="0">
              <a:solidFill>
                <a:schemeClr val="tx1"/>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3848" y="1052737"/>
            <a:ext cx="2664296"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888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60320" y="211320"/>
              <a:ext cx="7266240" cy="5014800"/>
            </p14:xfrm>
          </p:contentPart>
        </mc:Choice>
        <mc:Fallback xmlns="">
          <p:pic>
            <p:nvPicPr>
              <p:cNvPr id="2" name="Ink 1"/>
              <p:cNvPicPr/>
              <p:nvPr/>
            </p:nvPicPr>
            <p:blipFill>
              <a:blip r:embed="rId3"/>
              <a:stretch>
                <a:fillRect/>
              </a:stretch>
            </p:blipFill>
            <p:spPr>
              <a:xfrm>
                <a:off x="749520" y="201240"/>
                <a:ext cx="7282440" cy="5033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33800" y="2137320"/>
              <a:ext cx="8620920" cy="4329360"/>
            </p14:xfrm>
          </p:contentPart>
        </mc:Choice>
        <mc:Fallback xmlns="">
          <p:pic>
            <p:nvPicPr>
              <p:cNvPr id="3" name="Ink 2"/>
              <p:cNvPicPr/>
              <p:nvPr/>
            </p:nvPicPr>
            <p:blipFill>
              <a:blip r:embed="rId5"/>
              <a:stretch>
                <a:fillRect/>
              </a:stretch>
            </p:blipFill>
            <p:spPr>
              <a:xfrm>
                <a:off x="424080" y="2127600"/>
                <a:ext cx="8640000" cy="4350600"/>
              </a:xfrm>
              <a:prstGeom prst="rect">
                <a:avLst/>
              </a:prstGeom>
            </p:spPr>
          </p:pic>
        </mc:Fallback>
      </mc:AlternateContent>
    </p:spTree>
    <p:extLst>
      <p:ext uri="{BB962C8B-B14F-4D97-AF65-F5344CB8AC3E}">
        <p14:creationId xmlns:p14="http://schemas.microsoft.com/office/powerpoint/2010/main" val="15772070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91680" y="116632"/>
            <a:ext cx="6408712" cy="720080"/>
          </a:xfrm>
          <a:prstGeom prst="rect">
            <a:avLst/>
          </a:prstGeom>
          <a:solidFill>
            <a:schemeClr val="tx2">
              <a:lumMod val="20000"/>
              <a:lumOff val="80000"/>
            </a:schemeClr>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spcBef>
                <a:spcPct val="50000"/>
              </a:spcBef>
            </a:pPr>
            <a:r>
              <a:rPr lang="en-US" sz="2800" dirty="0" smtClean="0">
                <a:solidFill>
                  <a:srgbClr val="FF0000"/>
                </a:solidFill>
                <a:latin typeface="Times New Roman" charset="0"/>
                <a:cs typeface="Times New Roman" charset="0"/>
              </a:rPr>
              <a:t>Velocity of the particle executing SHM</a:t>
            </a:r>
            <a:endParaRPr lang="en-US" sz="2800" dirty="0">
              <a:solidFill>
                <a:srgbClr val="FF0000"/>
              </a:solidFill>
              <a:latin typeface="Times New Roman" charset="0"/>
              <a:cs typeface="Times New Roman"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403280" y="1229040"/>
              <a:ext cx="7638480" cy="4988520"/>
            </p14:xfrm>
          </p:contentPart>
        </mc:Choice>
        <mc:Fallback xmlns="">
          <p:pic>
            <p:nvPicPr>
              <p:cNvPr id="3" name="Ink 2"/>
              <p:cNvPicPr/>
              <p:nvPr/>
            </p:nvPicPr>
            <p:blipFill>
              <a:blip r:embed="rId3"/>
              <a:stretch>
                <a:fillRect/>
              </a:stretch>
            </p:blipFill>
            <p:spPr>
              <a:xfrm>
                <a:off x="1394280" y="1220400"/>
                <a:ext cx="7658280" cy="5006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6907680" y="2013120"/>
              <a:ext cx="2217240" cy="1461600"/>
            </p14:xfrm>
          </p:contentPart>
        </mc:Choice>
        <mc:Fallback xmlns="">
          <p:pic>
            <p:nvPicPr>
              <p:cNvPr id="4" name="Ink 3"/>
              <p:cNvPicPr/>
              <p:nvPr/>
            </p:nvPicPr>
            <p:blipFill>
              <a:blip r:embed="rId5"/>
              <a:stretch>
                <a:fillRect/>
              </a:stretch>
            </p:blipFill>
            <p:spPr>
              <a:xfrm>
                <a:off x="6898680" y="2006280"/>
                <a:ext cx="2234520" cy="1476360"/>
              </a:xfrm>
              <a:prstGeom prst="rect">
                <a:avLst/>
              </a:prstGeom>
            </p:spPr>
          </p:pic>
        </mc:Fallback>
      </mc:AlternateContent>
    </p:spTree>
    <p:extLst>
      <p:ext uri="{BB962C8B-B14F-4D97-AF65-F5344CB8AC3E}">
        <p14:creationId xmlns:p14="http://schemas.microsoft.com/office/powerpoint/2010/main" val="1475188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56520" y="410040"/>
              <a:ext cx="5025240" cy="1917720"/>
            </p14:xfrm>
          </p:contentPart>
        </mc:Choice>
        <mc:Fallback xmlns="">
          <p:pic>
            <p:nvPicPr>
              <p:cNvPr id="2" name="Ink 1"/>
              <p:cNvPicPr/>
              <p:nvPr/>
            </p:nvPicPr>
            <p:blipFill>
              <a:blip r:embed="rId3"/>
              <a:stretch>
                <a:fillRect/>
              </a:stretch>
            </p:blipFill>
            <p:spPr>
              <a:xfrm>
                <a:off x="1845360" y="400320"/>
                <a:ext cx="5047200" cy="193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794240" y="1724760"/>
              <a:ext cx="7311960" cy="4201920"/>
            </p14:xfrm>
          </p:contentPart>
        </mc:Choice>
        <mc:Fallback xmlns="">
          <p:pic>
            <p:nvPicPr>
              <p:cNvPr id="3" name="Ink 2"/>
              <p:cNvPicPr/>
              <p:nvPr/>
            </p:nvPicPr>
            <p:blipFill>
              <a:blip r:embed="rId5"/>
              <a:stretch>
                <a:fillRect/>
              </a:stretch>
            </p:blipFill>
            <p:spPr>
              <a:xfrm>
                <a:off x="1786320" y="1716480"/>
                <a:ext cx="7327440" cy="4216320"/>
              </a:xfrm>
              <a:prstGeom prst="rect">
                <a:avLst/>
              </a:prstGeom>
            </p:spPr>
          </p:pic>
        </mc:Fallback>
      </mc:AlternateContent>
    </p:spTree>
    <p:extLst>
      <p:ext uri="{BB962C8B-B14F-4D97-AF65-F5344CB8AC3E}">
        <p14:creationId xmlns:p14="http://schemas.microsoft.com/office/powerpoint/2010/main" val="3230407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91680" y="116632"/>
            <a:ext cx="6408712" cy="720080"/>
          </a:xfrm>
          <a:prstGeom prst="rect">
            <a:avLst/>
          </a:prstGeom>
          <a:solidFill>
            <a:schemeClr val="tx2">
              <a:lumMod val="20000"/>
              <a:lumOff val="80000"/>
            </a:schemeClr>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spcBef>
                <a:spcPct val="50000"/>
              </a:spcBef>
            </a:pPr>
            <a:r>
              <a:rPr lang="en-US" sz="2800" smtClean="0">
                <a:solidFill>
                  <a:srgbClr val="FF0000"/>
                </a:solidFill>
                <a:latin typeface="Times New Roman" charset="0"/>
                <a:cs typeface="Times New Roman" charset="0"/>
              </a:rPr>
              <a:t>Acceleration </a:t>
            </a:r>
            <a:r>
              <a:rPr lang="en-US" sz="2800" dirty="0" smtClean="0">
                <a:solidFill>
                  <a:srgbClr val="FF0000"/>
                </a:solidFill>
                <a:latin typeface="Times New Roman" charset="0"/>
                <a:cs typeface="Times New Roman" charset="0"/>
              </a:rPr>
              <a:t>of the particle executing SHM</a:t>
            </a:r>
            <a:endParaRPr lang="en-US" sz="2800" dirty="0">
              <a:solidFill>
                <a:srgbClr val="FF0000"/>
              </a:solidFill>
              <a:latin typeface="Times New Roman" charset="0"/>
              <a:cs typeface="Times New Roman"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449000" y="1099800"/>
              <a:ext cx="6377760" cy="5063760"/>
            </p14:xfrm>
          </p:contentPart>
        </mc:Choice>
        <mc:Fallback xmlns="">
          <p:pic>
            <p:nvPicPr>
              <p:cNvPr id="3" name="Ink 2"/>
              <p:cNvPicPr/>
              <p:nvPr/>
            </p:nvPicPr>
            <p:blipFill>
              <a:blip r:embed="rId3"/>
              <a:stretch>
                <a:fillRect/>
              </a:stretch>
            </p:blipFill>
            <p:spPr>
              <a:xfrm>
                <a:off x="1446480" y="1089000"/>
                <a:ext cx="6391440" cy="5081040"/>
              </a:xfrm>
              <a:prstGeom prst="rect">
                <a:avLst/>
              </a:prstGeom>
            </p:spPr>
          </p:pic>
        </mc:Fallback>
      </mc:AlternateContent>
    </p:spTree>
    <p:extLst>
      <p:ext uri="{BB962C8B-B14F-4D97-AF65-F5344CB8AC3E}">
        <p14:creationId xmlns:p14="http://schemas.microsoft.com/office/powerpoint/2010/main" val="36217935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91680" y="116632"/>
            <a:ext cx="6408712" cy="576064"/>
          </a:xfrm>
          <a:prstGeom prst="rect">
            <a:avLst/>
          </a:prstGeom>
          <a:solidFill>
            <a:schemeClr val="tx2">
              <a:lumMod val="20000"/>
              <a:lumOff val="80000"/>
            </a:schemeClr>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spcBef>
                <a:spcPct val="50000"/>
              </a:spcBef>
            </a:pPr>
            <a:r>
              <a:rPr lang="en-US" sz="2800" dirty="0" smtClean="0">
                <a:solidFill>
                  <a:srgbClr val="FF0000"/>
                </a:solidFill>
                <a:latin typeface="Times New Roman" charset="0"/>
                <a:cs typeface="Times New Roman" charset="0"/>
              </a:rPr>
              <a:t>Energy of the particle executing SHM</a:t>
            </a:r>
            <a:endParaRPr lang="en-US" sz="2800" dirty="0">
              <a:solidFill>
                <a:srgbClr val="FF0000"/>
              </a:solidFill>
              <a:latin typeface="Times New Roman" charset="0"/>
              <a:cs typeface="Times New Roman" charset="0"/>
            </a:endParaRPr>
          </a:p>
        </p:txBody>
      </p:sp>
      <p:sp>
        <p:nvSpPr>
          <p:cNvPr id="3" name="TextBox 2"/>
          <p:cNvSpPr txBox="1"/>
          <p:nvPr/>
        </p:nvSpPr>
        <p:spPr>
          <a:xfrm>
            <a:off x="42115" y="908720"/>
            <a:ext cx="9224705" cy="1015663"/>
          </a:xfrm>
          <a:prstGeom prst="rect">
            <a:avLst/>
          </a:prstGeom>
          <a:noFill/>
        </p:spPr>
        <p:txBody>
          <a:bodyPr wrap="none" rtlCol="0">
            <a:spAutoFit/>
          </a:bodyPr>
          <a:lstStyle/>
          <a:p>
            <a:pPr marL="285750" indent="-285750">
              <a:buFont typeface="Wingdings" panose="05000000000000000000" pitchFamily="2" charset="2"/>
              <a:buChar char="q"/>
            </a:pPr>
            <a:r>
              <a:rPr lang="en-IN" sz="2000" dirty="0" smtClean="0"/>
              <a:t>A particle executing SHM possesses both potential and kinetic energy at any instant.</a:t>
            </a:r>
          </a:p>
          <a:p>
            <a:pPr marL="285750" indent="-285750">
              <a:buFont typeface="Wingdings" panose="05000000000000000000" pitchFamily="2" charset="2"/>
              <a:buChar char="q"/>
            </a:pPr>
            <a:r>
              <a:rPr lang="en-US" sz="2000" dirty="0">
                <a:solidFill>
                  <a:srgbClr val="FF0000"/>
                </a:solidFill>
                <a:latin typeface="Times New Roman" charset="0"/>
                <a:cs typeface="Times New Roman" charset="0"/>
              </a:rPr>
              <a:t>Total Energy =  Kinetic Energy + Potential </a:t>
            </a:r>
            <a:r>
              <a:rPr lang="en-US" sz="2000" dirty="0" smtClean="0">
                <a:solidFill>
                  <a:srgbClr val="FF0000"/>
                </a:solidFill>
                <a:latin typeface="Times New Roman" charset="0"/>
                <a:cs typeface="Times New Roman" charset="0"/>
              </a:rPr>
              <a:t>Energy</a:t>
            </a:r>
            <a:r>
              <a:rPr lang="en-IN" sz="2000" dirty="0" smtClean="0"/>
              <a:t> </a:t>
            </a:r>
          </a:p>
          <a:p>
            <a:pPr marL="285750" indent="-285750">
              <a:buFont typeface="Wingdings" panose="05000000000000000000" pitchFamily="2" charset="2"/>
              <a:buChar char="q"/>
            </a:pPr>
            <a:endParaRPr lang="en-IN" sz="2000" dirty="0"/>
          </a:p>
        </p:txBody>
      </p:sp>
      <p:sp>
        <p:nvSpPr>
          <p:cNvPr id="5" name="Title 1"/>
          <p:cNvSpPr txBox="1">
            <a:spLocks/>
          </p:cNvSpPr>
          <p:nvPr/>
        </p:nvSpPr>
        <p:spPr>
          <a:xfrm>
            <a:off x="107504" y="1700808"/>
            <a:ext cx="4248472" cy="576064"/>
          </a:xfrm>
          <a:prstGeom prst="rect">
            <a:avLst/>
          </a:prstGeom>
          <a:solidFill>
            <a:schemeClr val="tx2">
              <a:lumMod val="20000"/>
              <a:lumOff val="80000"/>
            </a:schemeClr>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spcBef>
                <a:spcPct val="50000"/>
              </a:spcBef>
            </a:pPr>
            <a:r>
              <a:rPr lang="en-US" sz="2400" dirty="0" smtClean="0">
                <a:solidFill>
                  <a:srgbClr val="FF0000"/>
                </a:solidFill>
                <a:latin typeface="Times New Roman" charset="0"/>
                <a:cs typeface="Times New Roman" charset="0"/>
              </a:rPr>
              <a:t>Expression of Kinetic Energy: </a:t>
            </a:r>
            <a:endParaRPr lang="en-US" sz="2400" dirty="0">
              <a:solidFill>
                <a:srgbClr val="FF0000"/>
              </a:solidFill>
              <a:latin typeface="Times New Roman" charset="0"/>
              <a:cs typeface="Times New Roman"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94280" y="2561400"/>
              <a:ext cx="5057280" cy="1160280"/>
            </p14:xfrm>
          </p:contentPart>
        </mc:Choice>
        <mc:Fallback xmlns="">
          <p:pic>
            <p:nvPicPr>
              <p:cNvPr id="4" name="Ink 3"/>
              <p:cNvPicPr/>
              <p:nvPr/>
            </p:nvPicPr>
            <p:blipFill>
              <a:blip r:embed="rId3"/>
              <a:stretch>
                <a:fillRect/>
              </a:stretch>
            </p:blipFill>
            <p:spPr>
              <a:xfrm>
                <a:off x="1383480" y="2550600"/>
                <a:ext cx="5078880" cy="1182600"/>
              </a:xfrm>
              <a:prstGeom prst="rect">
                <a:avLst/>
              </a:prstGeom>
            </p:spPr>
          </p:pic>
        </mc:Fallback>
      </mc:AlternateContent>
    </p:spTree>
    <p:extLst>
      <p:ext uri="{BB962C8B-B14F-4D97-AF65-F5344CB8AC3E}">
        <p14:creationId xmlns:p14="http://schemas.microsoft.com/office/powerpoint/2010/main" val="15988956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504" y="476672"/>
            <a:ext cx="4248472" cy="576064"/>
          </a:xfrm>
          <a:prstGeom prst="rect">
            <a:avLst/>
          </a:prstGeom>
          <a:solidFill>
            <a:schemeClr val="tx2">
              <a:lumMod val="20000"/>
              <a:lumOff val="80000"/>
            </a:schemeClr>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spcBef>
                <a:spcPct val="50000"/>
              </a:spcBef>
            </a:pPr>
            <a:r>
              <a:rPr lang="en-US" sz="2400" dirty="0" smtClean="0">
                <a:solidFill>
                  <a:srgbClr val="FF0000"/>
                </a:solidFill>
                <a:latin typeface="Times New Roman" charset="0"/>
                <a:cs typeface="Times New Roman" charset="0"/>
              </a:rPr>
              <a:t>Expression of  Potential Energy: </a:t>
            </a:r>
            <a:endParaRPr lang="en-US" sz="2400" dirty="0">
              <a:solidFill>
                <a:srgbClr val="FF0000"/>
              </a:solidFill>
              <a:latin typeface="Times New Roman" charset="0"/>
              <a:cs typeface="Times New Roman" charset="0"/>
            </a:endParaRPr>
          </a:p>
        </p:txBody>
      </p:sp>
      <p:sp>
        <p:nvSpPr>
          <p:cNvPr id="4" name="TextBox 3"/>
          <p:cNvSpPr txBox="1"/>
          <p:nvPr/>
        </p:nvSpPr>
        <p:spPr>
          <a:xfrm>
            <a:off x="107504" y="1196752"/>
            <a:ext cx="8496944" cy="646331"/>
          </a:xfrm>
          <a:prstGeom prst="rect">
            <a:avLst/>
          </a:prstGeom>
          <a:noFill/>
        </p:spPr>
        <p:txBody>
          <a:bodyPr wrap="square" rtlCol="0">
            <a:spAutoFit/>
          </a:bodyPr>
          <a:lstStyle/>
          <a:p>
            <a:pPr marL="285750" indent="-285750">
              <a:buFont typeface="Wingdings" panose="05000000000000000000" pitchFamily="2" charset="2"/>
              <a:buChar char="ü"/>
            </a:pPr>
            <a:r>
              <a:rPr lang="en-IN" dirty="0" smtClean="0"/>
              <a:t>Potential energy of a vibrating particle of mass m at any instant is calculated from the total amount of work done in overcoming the restoring force through a distance x .</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97800" y="2244240"/>
              <a:ext cx="8445960" cy="3581640"/>
            </p14:xfrm>
          </p:contentPart>
        </mc:Choice>
        <mc:Fallback xmlns="">
          <p:pic>
            <p:nvPicPr>
              <p:cNvPr id="3" name="Ink 2"/>
              <p:cNvPicPr/>
              <p:nvPr/>
            </p:nvPicPr>
            <p:blipFill>
              <a:blip r:embed="rId3"/>
              <a:stretch>
                <a:fillRect/>
              </a:stretch>
            </p:blipFill>
            <p:spPr>
              <a:xfrm>
                <a:off x="388800" y="2233800"/>
                <a:ext cx="8462880" cy="3603240"/>
              </a:xfrm>
              <a:prstGeom prst="rect">
                <a:avLst/>
              </a:prstGeom>
            </p:spPr>
          </p:pic>
        </mc:Fallback>
      </mc:AlternateContent>
    </p:spTree>
    <p:extLst>
      <p:ext uri="{BB962C8B-B14F-4D97-AF65-F5344CB8AC3E}">
        <p14:creationId xmlns:p14="http://schemas.microsoft.com/office/powerpoint/2010/main" val="11893193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988839"/>
            <a:ext cx="3672408" cy="2826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1547664" y="116632"/>
            <a:ext cx="6408712" cy="576064"/>
          </a:xfrm>
          <a:prstGeom prst="rect">
            <a:avLst/>
          </a:prstGeom>
          <a:solidFill>
            <a:schemeClr val="tx2">
              <a:lumMod val="20000"/>
              <a:lumOff val="80000"/>
            </a:schemeClr>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spcBef>
                <a:spcPct val="50000"/>
              </a:spcBef>
            </a:pPr>
            <a:r>
              <a:rPr lang="en-US" sz="2800" dirty="0" smtClean="0">
                <a:solidFill>
                  <a:srgbClr val="FF0000"/>
                </a:solidFill>
                <a:latin typeface="Times New Roman" charset="0"/>
                <a:cs typeface="Times New Roman" charset="0"/>
              </a:rPr>
              <a:t>Total Energy of the particle executing SHM</a:t>
            </a:r>
            <a:endParaRPr lang="en-US" sz="2800" dirty="0">
              <a:solidFill>
                <a:srgbClr val="FF0000"/>
              </a:solidFill>
              <a:latin typeface="Times New Roman" charset="0"/>
              <a:cs typeface="Times New Roman"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56120" y="1036440"/>
              <a:ext cx="8618760" cy="5593680"/>
            </p14:xfrm>
          </p:contentPart>
        </mc:Choice>
        <mc:Fallback xmlns="">
          <p:pic>
            <p:nvPicPr>
              <p:cNvPr id="2" name="Ink 1"/>
              <p:cNvPicPr/>
              <p:nvPr/>
            </p:nvPicPr>
            <p:blipFill>
              <a:blip r:embed="rId4"/>
              <a:stretch>
                <a:fillRect/>
              </a:stretch>
            </p:blipFill>
            <p:spPr>
              <a:xfrm>
                <a:off x="447120" y="1026720"/>
                <a:ext cx="8632800" cy="5613840"/>
              </a:xfrm>
              <a:prstGeom prst="rect">
                <a:avLst/>
              </a:prstGeom>
            </p:spPr>
          </p:pic>
        </mc:Fallback>
      </mc:AlternateContent>
    </p:spTree>
    <p:extLst>
      <p:ext uri="{BB962C8B-B14F-4D97-AF65-F5344CB8AC3E}">
        <p14:creationId xmlns:p14="http://schemas.microsoft.com/office/powerpoint/2010/main" val="27378139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67544" y="116632"/>
                <a:ext cx="8424936" cy="945067"/>
              </a:xfrm>
              <a:prstGeom prst="rect">
                <a:avLst/>
              </a:prstGeom>
            </p:spPr>
            <p:txBody>
              <a:bodyPr wrap="square">
                <a:spAutoFit/>
              </a:bodyPr>
              <a:lstStyle/>
              <a:p>
                <a:pPr lvl="0">
                  <a:lnSpc>
                    <a:spcPct val="115000"/>
                  </a:lnSpc>
                  <a:spcAft>
                    <a:spcPts val="0"/>
                  </a:spcAft>
                </a:pPr>
                <a:r>
                  <a:rPr lang="en-US" dirty="0">
                    <a:latin typeface="Times New Roman"/>
                    <a:ea typeface="Calibri"/>
                    <a:cs typeface="Times New Roman"/>
                  </a:rPr>
                  <a:t>The differential equation of a body under simple harmonic motion is given by</a:t>
                </a:r>
                <a:r>
                  <a:rPr lang="en-US" dirty="0" smtClean="0">
                    <a:latin typeface="Times New Roman"/>
                    <a:ea typeface="Calibri"/>
                    <a:cs typeface="Times New Roman"/>
                  </a:rPr>
                  <a:t>: </a:t>
                </a:r>
              </a:p>
              <a:p>
                <a:pPr lvl="0">
                  <a:lnSpc>
                    <a:spcPct val="115000"/>
                  </a:lnSpc>
                  <a:spcAft>
                    <a:spcPts val="0"/>
                  </a:spcAft>
                </a:pPr>
                <a:r>
                  <a:rPr lang="en-US" dirty="0" smtClean="0">
                    <a:latin typeface="Times New Roman"/>
                    <a:ea typeface="Calibri"/>
                    <a:cs typeface="Times New Roman"/>
                  </a:rPr>
                  <a:t>  </a:t>
                </a:r>
                <a14:m>
                  <m:oMath xmlns:m="http://schemas.openxmlformats.org/officeDocument/2006/math">
                    <m:f>
                      <m:fPr>
                        <m:ctrlPr>
                          <a:rPr lang="en-IN" sz="2000" i="1">
                            <a:solidFill>
                              <a:srgbClr val="00000A"/>
                            </a:solidFill>
                            <a:effectLst/>
                            <a:latin typeface="Cambria Math"/>
                            <a:ea typeface="Calibri"/>
                            <a:cs typeface="Times New Roman"/>
                          </a:rPr>
                        </m:ctrlPr>
                      </m:fPr>
                      <m:num>
                        <m:sSup>
                          <m:sSupPr>
                            <m:ctrlPr>
                              <a:rPr lang="en-IN" sz="2000" i="1">
                                <a:solidFill>
                                  <a:srgbClr val="00000A"/>
                                </a:solidFill>
                                <a:effectLst/>
                                <a:latin typeface="Cambria Math"/>
                                <a:ea typeface="Calibri"/>
                                <a:cs typeface="Times New Roman"/>
                              </a:rPr>
                            </m:ctrlPr>
                          </m:sSupPr>
                          <m:e>
                            <m:r>
                              <a:rPr lang="en-US" sz="2000" i="1">
                                <a:effectLst/>
                                <a:latin typeface="Cambria Math"/>
                                <a:ea typeface="Calibri"/>
                                <a:cs typeface="Times New Roman"/>
                              </a:rPr>
                              <m:t>𝑑</m:t>
                            </m:r>
                          </m:e>
                          <m:sup>
                            <m:r>
                              <a:rPr lang="en-US" sz="2000" i="1">
                                <a:effectLst/>
                                <a:latin typeface="Cambria Math"/>
                                <a:ea typeface="Calibri"/>
                                <a:cs typeface="Times New Roman"/>
                              </a:rPr>
                              <m:t>2</m:t>
                            </m:r>
                          </m:sup>
                        </m:sSup>
                        <m:r>
                          <a:rPr lang="en-US" sz="2000" i="1">
                            <a:effectLst/>
                            <a:latin typeface="Cambria Math"/>
                            <a:ea typeface="Calibri"/>
                            <a:cs typeface="Times New Roman"/>
                          </a:rPr>
                          <m:t>𝑥</m:t>
                        </m:r>
                      </m:num>
                      <m:den>
                        <m:r>
                          <a:rPr lang="en-US" sz="2000" i="1">
                            <a:effectLst/>
                            <a:latin typeface="Cambria Math"/>
                            <a:ea typeface="Calibri"/>
                            <a:cs typeface="Times New Roman"/>
                          </a:rPr>
                          <m:t>𝑑</m:t>
                        </m:r>
                        <m:sSup>
                          <m:sSupPr>
                            <m:ctrlPr>
                              <a:rPr lang="en-IN" sz="2000" i="1">
                                <a:solidFill>
                                  <a:srgbClr val="00000A"/>
                                </a:solidFill>
                                <a:effectLst/>
                                <a:latin typeface="Cambria Math"/>
                                <a:ea typeface="Calibri"/>
                                <a:cs typeface="Times New Roman"/>
                              </a:rPr>
                            </m:ctrlPr>
                          </m:sSupPr>
                          <m:e>
                            <m:r>
                              <a:rPr lang="en-US" sz="2000" i="1">
                                <a:effectLst/>
                                <a:latin typeface="Cambria Math"/>
                                <a:ea typeface="Calibri"/>
                                <a:cs typeface="Times New Roman"/>
                              </a:rPr>
                              <m:t>𝑡</m:t>
                            </m:r>
                          </m:e>
                          <m:sup>
                            <m:r>
                              <a:rPr lang="en-US" sz="2000" i="1">
                                <a:effectLst/>
                                <a:latin typeface="Cambria Math"/>
                                <a:ea typeface="Calibri"/>
                                <a:cs typeface="Times New Roman"/>
                              </a:rPr>
                              <m:t>2</m:t>
                            </m:r>
                          </m:sup>
                        </m:sSup>
                      </m:den>
                    </m:f>
                  </m:oMath>
                </a14:m>
                <a:r>
                  <a:rPr lang="en-US" sz="2000" dirty="0">
                    <a:ea typeface="Times New Roman"/>
                    <a:cs typeface="Times New Roman"/>
                  </a:rPr>
                  <a:t>+ 49</a:t>
                </a:r>
                <a14:m>
                  <m:oMath xmlns:m="http://schemas.openxmlformats.org/officeDocument/2006/math">
                    <m:r>
                      <a:rPr lang="en-US" sz="2000" i="1">
                        <a:effectLst/>
                        <a:latin typeface="Cambria Math"/>
                        <a:ea typeface="Times New Roman"/>
                        <a:cs typeface="Times New Roman"/>
                      </a:rPr>
                      <m:t>𝑥</m:t>
                    </m:r>
                  </m:oMath>
                </a14:m>
                <a:r>
                  <a:rPr lang="en-US" sz="2000" dirty="0">
                    <a:ea typeface="Times New Roman"/>
                    <a:cs typeface="Times New Roman"/>
                  </a:rPr>
                  <a:t> = 0</a:t>
                </a:r>
                <a:r>
                  <a:rPr lang="en-US" dirty="0">
                    <a:effectLst/>
                    <a:latin typeface="Times New Roman"/>
                    <a:ea typeface="Calibri"/>
                    <a:cs typeface="Times New Roman"/>
                  </a:rPr>
                  <a:t>. Calculate the time period and natural frequency of the body.</a:t>
                </a:r>
                <a:endParaRPr lang="en-IN" dirty="0">
                  <a:ea typeface="Calibri"/>
                  <a:cs typeface="Times New Roman"/>
                </a:endParaRPr>
              </a:p>
            </p:txBody>
          </p:sp>
        </mc:Choice>
        <mc:Fallback xmlns="">
          <p:sp>
            <p:nvSpPr>
              <p:cNvPr id="2" name="Rectangle 1"/>
              <p:cNvSpPr>
                <a:spLocks noRot="1" noChangeAspect="1" noMove="1" noResize="1" noEditPoints="1" noAdjustHandles="1" noChangeArrowheads="1" noChangeShapeType="1" noTextEdit="1"/>
              </p:cNvSpPr>
              <p:nvPr/>
            </p:nvSpPr>
            <p:spPr>
              <a:xfrm>
                <a:off x="467544" y="116632"/>
                <a:ext cx="8424936" cy="945067"/>
              </a:xfrm>
              <a:prstGeom prst="rect">
                <a:avLst/>
              </a:prstGeom>
              <a:blipFill rotWithShape="1">
                <a:blip r:embed="rId2"/>
                <a:stretch>
                  <a:fillRect l="-651" t="-1290" b="-3871"/>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198440" y="1627200"/>
              <a:ext cx="7740360" cy="4494600"/>
            </p14:xfrm>
          </p:contentPart>
        </mc:Choice>
        <mc:Fallback xmlns="">
          <p:pic>
            <p:nvPicPr>
              <p:cNvPr id="3" name="Ink 2"/>
              <p:cNvPicPr/>
              <p:nvPr/>
            </p:nvPicPr>
            <p:blipFill>
              <a:blip r:embed="rId4"/>
              <a:stretch>
                <a:fillRect/>
              </a:stretch>
            </p:blipFill>
            <p:spPr>
              <a:xfrm>
                <a:off x="1189440" y="1618920"/>
                <a:ext cx="7758360" cy="4514040"/>
              </a:xfrm>
              <a:prstGeom prst="rect">
                <a:avLst/>
              </a:prstGeom>
            </p:spPr>
          </p:pic>
        </mc:Fallback>
      </mc:AlternateContent>
    </p:spTree>
    <p:extLst>
      <p:ext uri="{BB962C8B-B14F-4D97-AF65-F5344CB8AC3E}">
        <p14:creationId xmlns:p14="http://schemas.microsoft.com/office/powerpoint/2010/main" val="10128697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51520" y="116632"/>
                <a:ext cx="8784976" cy="1524713"/>
              </a:xfrm>
              <a:prstGeom prst="rect">
                <a:avLst/>
              </a:prstGeom>
            </p:spPr>
            <p:txBody>
              <a:bodyPr wrap="square">
                <a:spAutoFit/>
              </a:bodyPr>
              <a:lstStyle/>
              <a:p>
                <a:pPr marL="342900" lvl="0" indent="-342900">
                  <a:lnSpc>
                    <a:spcPct val="115000"/>
                  </a:lnSpc>
                  <a:spcAft>
                    <a:spcPts val="0"/>
                  </a:spcAft>
                  <a:buFont typeface="+mj-lt"/>
                  <a:buAutoNum type="arabicPeriod"/>
                </a:pPr>
                <a:r>
                  <a:rPr lang="en-US" dirty="0">
                    <a:latin typeface="Times New Roman"/>
                    <a:ea typeface="Calibri"/>
                    <a:cs typeface="Times New Roman"/>
                  </a:rPr>
                  <a:t>The displacement of a particle of mass 0.2 kg executing S.H.M is indicated by </a:t>
                </a:r>
                <a:endParaRPr lang="en-IN" dirty="0">
                  <a:ea typeface="Calibri"/>
                  <a:cs typeface="Times New Roman"/>
                </a:endParaRPr>
              </a:p>
              <a:p>
                <a:pPr>
                  <a:lnSpc>
                    <a:spcPct val="115000"/>
                  </a:lnSpc>
                  <a:spcAft>
                    <a:spcPts val="1000"/>
                  </a:spcAft>
                </a:pPr>
                <a14:m>
                  <m:oMath xmlns:m="http://schemas.openxmlformats.org/officeDocument/2006/math">
                    <m:r>
                      <a:rPr lang="en-US" i="1">
                        <a:effectLst/>
                        <a:latin typeface="Cambria Math"/>
                        <a:ea typeface="Times New Roman"/>
                        <a:cs typeface="Times New Roman"/>
                      </a:rPr>
                      <m:t>𝑦</m:t>
                    </m:r>
                    <m:r>
                      <a:rPr lang="en-US" i="1">
                        <a:effectLst/>
                        <a:latin typeface="Cambria Math"/>
                        <a:ea typeface="Times New Roman"/>
                        <a:cs typeface="Times New Roman"/>
                      </a:rPr>
                      <m:t>=10</m:t>
                    </m:r>
                    <m:r>
                      <a:rPr lang="en-US" i="1">
                        <a:effectLst/>
                        <a:latin typeface="Cambria Math"/>
                        <a:ea typeface="Times New Roman"/>
                        <a:cs typeface="Times New Roman"/>
                      </a:rPr>
                      <m:t>𝑆𝑖𝑛</m:t>
                    </m:r>
                    <m:d>
                      <m:dPr>
                        <m:ctrlPr>
                          <a:rPr lang="en-IN" i="1">
                            <a:solidFill>
                              <a:srgbClr val="00000A"/>
                            </a:solidFill>
                            <a:effectLst/>
                            <a:latin typeface="Cambria Math"/>
                            <a:ea typeface="Calibri"/>
                            <a:cs typeface="Times New Roman"/>
                          </a:rPr>
                        </m:ctrlPr>
                      </m:dPr>
                      <m:e>
                        <m:f>
                          <m:fPr>
                            <m:ctrlPr>
                              <a:rPr lang="en-IN" i="1">
                                <a:solidFill>
                                  <a:srgbClr val="00000A"/>
                                </a:solidFill>
                                <a:effectLst/>
                                <a:latin typeface="Cambria Math"/>
                                <a:ea typeface="Calibri"/>
                                <a:cs typeface="Times New Roman"/>
                              </a:rPr>
                            </m:ctrlPr>
                          </m:fPr>
                          <m:num>
                            <m:r>
                              <a:rPr lang="en-US" i="1">
                                <a:effectLst/>
                                <a:latin typeface="Cambria Math"/>
                                <a:ea typeface="Times New Roman"/>
                                <a:cs typeface="Times New Roman"/>
                              </a:rPr>
                              <m:t>𝜋</m:t>
                            </m:r>
                          </m:num>
                          <m:den>
                            <m:r>
                              <a:rPr lang="en-US" i="1">
                                <a:effectLst/>
                                <a:latin typeface="Cambria Math"/>
                                <a:ea typeface="Times New Roman"/>
                                <a:cs typeface="Times New Roman"/>
                              </a:rPr>
                              <m:t>3</m:t>
                            </m:r>
                          </m:den>
                        </m:f>
                        <m:r>
                          <a:rPr lang="en-US" i="1">
                            <a:effectLst/>
                            <a:latin typeface="Cambria Math"/>
                            <a:ea typeface="Times New Roman"/>
                            <a:cs typeface="Times New Roman"/>
                          </a:rPr>
                          <m:t>𝑡</m:t>
                        </m:r>
                        <m:r>
                          <a:rPr lang="en-US" i="1">
                            <a:effectLst/>
                            <a:latin typeface="Cambria Math"/>
                            <a:ea typeface="Times New Roman"/>
                            <a:cs typeface="Times New Roman"/>
                          </a:rPr>
                          <m:t>−</m:t>
                        </m:r>
                        <m:f>
                          <m:fPr>
                            <m:ctrlPr>
                              <a:rPr lang="en-IN" i="1">
                                <a:solidFill>
                                  <a:srgbClr val="00000A"/>
                                </a:solidFill>
                                <a:effectLst/>
                                <a:latin typeface="Cambria Math"/>
                                <a:ea typeface="Calibri"/>
                                <a:cs typeface="Times New Roman"/>
                              </a:rPr>
                            </m:ctrlPr>
                          </m:fPr>
                          <m:num>
                            <m:r>
                              <a:rPr lang="en-US" i="1">
                                <a:effectLst/>
                                <a:latin typeface="Cambria Math"/>
                                <a:ea typeface="Times New Roman"/>
                                <a:cs typeface="Times New Roman"/>
                              </a:rPr>
                              <m:t>𝜋</m:t>
                            </m:r>
                          </m:num>
                          <m:den>
                            <m:r>
                              <a:rPr lang="en-US" i="1">
                                <a:effectLst/>
                                <a:latin typeface="Cambria Math"/>
                                <a:ea typeface="Times New Roman"/>
                                <a:cs typeface="Times New Roman"/>
                              </a:rPr>
                              <m:t>12</m:t>
                            </m:r>
                          </m:den>
                        </m:f>
                      </m:e>
                    </m:d>
                  </m:oMath>
                </a14:m>
                <a:r>
                  <a:rPr lang="en-US" dirty="0" smtClean="0">
                    <a:effectLst/>
                    <a:latin typeface="Times New Roman"/>
                    <a:ea typeface="Times New Roman"/>
                    <a:cs typeface="Times New Roman"/>
                  </a:rPr>
                  <a:t> </a:t>
                </a:r>
                <a:r>
                  <a:rPr lang="en-US" dirty="0" err="1">
                    <a:effectLst/>
                    <a:latin typeface="Times New Roman"/>
                    <a:ea typeface="Times New Roman"/>
                    <a:cs typeface="Times New Roman"/>
                  </a:rPr>
                  <a:t>metre</a:t>
                </a:r>
                <a:r>
                  <a:rPr lang="en-US" dirty="0">
                    <a:effectLst/>
                    <a:latin typeface="Times New Roman"/>
                    <a:ea typeface="Times New Roman"/>
                    <a:cs typeface="Times New Roman"/>
                  </a:rPr>
                  <a:t>. Calculate : a) the amplitude b) the angular frequency c)Time period  d) the maximum velocity  e) the maximum acceleration f) the displacement, velocity and acceleration of the particle after 1 sec.        </a:t>
                </a:r>
                <a:endParaRPr lang="en-IN" dirty="0">
                  <a:ea typeface="Times New Roman"/>
                  <a:cs typeface="Times New Roman"/>
                </a:endParaRPr>
              </a:p>
            </p:txBody>
          </p:sp>
        </mc:Choice>
        <mc:Fallback xmlns="">
          <p:sp>
            <p:nvSpPr>
              <p:cNvPr id="2" name="Rectangle 1"/>
              <p:cNvSpPr>
                <a:spLocks noRot="1" noChangeAspect="1" noMove="1" noResize="1" noEditPoints="1" noAdjustHandles="1" noChangeArrowheads="1" noChangeShapeType="1" noTextEdit="1"/>
              </p:cNvSpPr>
              <p:nvPr/>
            </p:nvSpPr>
            <p:spPr>
              <a:xfrm>
                <a:off x="251520" y="116632"/>
                <a:ext cx="8784976" cy="1524713"/>
              </a:xfrm>
              <a:prstGeom prst="rect">
                <a:avLst/>
              </a:prstGeom>
              <a:blipFill rotWithShape="1">
                <a:blip r:embed="rId2"/>
                <a:stretch>
                  <a:fillRect l="-555" t="-800" b="-400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13120" y="1192680"/>
              <a:ext cx="8537040" cy="5232960"/>
            </p14:xfrm>
          </p:contentPart>
        </mc:Choice>
        <mc:Fallback xmlns="">
          <p:pic>
            <p:nvPicPr>
              <p:cNvPr id="3" name="Ink 2"/>
              <p:cNvPicPr/>
              <p:nvPr/>
            </p:nvPicPr>
            <p:blipFill>
              <a:blip r:embed="rId4"/>
              <a:stretch>
                <a:fillRect/>
              </a:stretch>
            </p:blipFill>
            <p:spPr>
              <a:xfrm>
                <a:off x="202680" y="1188360"/>
                <a:ext cx="8558640" cy="5245560"/>
              </a:xfrm>
              <a:prstGeom prst="rect">
                <a:avLst/>
              </a:prstGeom>
            </p:spPr>
          </p:pic>
        </mc:Fallback>
      </mc:AlternateContent>
    </p:spTree>
    <p:extLst>
      <p:ext uri="{BB962C8B-B14F-4D97-AF65-F5344CB8AC3E}">
        <p14:creationId xmlns:p14="http://schemas.microsoft.com/office/powerpoint/2010/main" val="13800467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39400" y="199800"/>
              <a:ext cx="8038440" cy="2125800"/>
            </p14:xfrm>
          </p:contentPart>
        </mc:Choice>
        <mc:Fallback xmlns="">
          <p:pic>
            <p:nvPicPr>
              <p:cNvPr id="2" name="Ink 1"/>
              <p:cNvPicPr/>
              <p:nvPr/>
            </p:nvPicPr>
            <p:blipFill>
              <a:blip r:embed="rId3"/>
              <a:stretch>
                <a:fillRect/>
              </a:stretch>
            </p:blipFill>
            <p:spPr>
              <a:xfrm>
                <a:off x="231840" y="191520"/>
                <a:ext cx="8051400" cy="2139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870560" y="2727000"/>
              <a:ext cx="5588640" cy="3804120"/>
            </p14:xfrm>
          </p:contentPart>
        </mc:Choice>
        <mc:Fallback xmlns="">
          <p:pic>
            <p:nvPicPr>
              <p:cNvPr id="3" name="Ink 2"/>
              <p:cNvPicPr/>
              <p:nvPr/>
            </p:nvPicPr>
            <p:blipFill>
              <a:blip r:embed="rId5"/>
              <a:stretch>
                <a:fillRect/>
              </a:stretch>
            </p:blipFill>
            <p:spPr>
              <a:xfrm>
                <a:off x="1860120" y="2718000"/>
                <a:ext cx="5609160" cy="3821760"/>
              </a:xfrm>
              <a:prstGeom prst="rect">
                <a:avLst/>
              </a:prstGeom>
            </p:spPr>
          </p:pic>
        </mc:Fallback>
      </mc:AlternateContent>
    </p:spTree>
    <p:extLst>
      <p:ext uri="{BB962C8B-B14F-4D97-AF65-F5344CB8AC3E}">
        <p14:creationId xmlns:p14="http://schemas.microsoft.com/office/powerpoint/2010/main" val="3497474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16632"/>
            <a:ext cx="7848872" cy="1296145"/>
          </a:xfrm>
        </p:spPr>
        <p:txBody>
          <a:bodyPr/>
          <a:lstStyle/>
          <a:p>
            <a:r>
              <a:rPr lang="en-IN" dirty="0" smtClean="0"/>
              <a:t> Oscillations</a:t>
            </a:r>
            <a:endParaRPr lang="en-IN" dirty="0"/>
          </a:p>
        </p:txBody>
      </p:sp>
      <p:sp>
        <p:nvSpPr>
          <p:cNvPr id="4" name="Content Placeholder 2"/>
          <p:cNvSpPr>
            <a:spLocks noGrp="1"/>
          </p:cNvSpPr>
          <p:nvPr>
            <p:ph type="subTitle" idx="1"/>
          </p:nvPr>
        </p:nvSpPr>
        <p:spPr>
          <a:xfrm>
            <a:off x="251520" y="1556792"/>
            <a:ext cx="8640959" cy="3816424"/>
          </a:xfrm>
        </p:spPr>
        <p:txBody>
          <a:bodyPr>
            <a:normAutofit fontScale="92500" lnSpcReduction="10000"/>
          </a:bodyPr>
          <a:lstStyle/>
          <a:p>
            <a:pPr marL="301752" algn="l">
              <a:lnSpc>
                <a:spcPct val="80000"/>
              </a:lnSpc>
              <a:spcBef>
                <a:spcPct val="50000"/>
              </a:spcBef>
            </a:pPr>
            <a:endParaRPr lang="en-US" dirty="0" smtClean="0">
              <a:solidFill>
                <a:schemeClr val="tx1"/>
              </a:solidFill>
              <a:latin typeface="Times New Roman" charset="0"/>
              <a:cs typeface="Times New Roman" charset="0"/>
            </a:endParaRPr>
          </a:p>
          <a:p>
            <a:pPr marL="301752" algn="l">
              <a:lnSpc>
                <a:spcPct val="80000"/>
              </a:lnSpc>
              <a:spcBef>
                <a:spcPct val="50000"/>
              </a:spcBef>
              <a:buFontTx/>
              <a:buChar char="•"/>
            </a:pPr>
            <a:r>
              <a:rPr lang="en-US" dirty="0" smtClean="0">
                <a:solidFill>
                  <a:schemeClr val="tx1"/>
                </a:solidFill>
                <a:latin typeface="Times New Roman" charset="0"/>
                <a:cs typeface="Times New Roman" charset="0"/>
              </a:rPr>
              <a:t>Periodic and Oscillatory motion</a:t>
            </a:r>
          </a:p>
          <a:p>
            <a:pPr marL="301752" algn="l">
              <a:lnSpc>
                <a:spcPct val="80000"/>
              </a:lnSpc>
              <a:spcBef>
                <a:spcPct val="50000"/>
              </a:spcBef>
              <a:buFontTx/>
              <a:buChar char="•"/>
            </a:pPr>
            <a:r>
              <a:rPr lang="en-US" dirty="0" smtClean="0">
                <a:solidFill>
                  <a:schemeClr val="tx1"/>
                </a:solidFill>
                <a:latin typeface="Times New Roman" charset="0"/>
                <a:cs typeface="Times New Roman" charset="0"/>
              </a:rPr>
              <a:t>Simple </a:t>
            </a:r>
            <a:r>
              <a:rPr lang="en-US" dirty="0">
                <a:solidFill>
                  <a:schemeClr val="tx1"/>
                </a:solidFill>
                <a:latin typeface="Times New Roman" charset="0"/>
                <a:cs typeface="Times New Roman" charset="0"/>
              </a:rPr>
              <a:t>Harmonic </a:t>
            </a:r>
            <a:r>
              <a:rPr lang="en-US" dirty="0" smtClean="0">
                <a:solidFill>
                  <a:schemeClr val="tx1"/>
                </a:solidFill>
                <a:latin typeface="Times New Roman" charset="0"/>
                <a:cs typeface="Times New Roman" charset="0"/>
              </a:rPr>
              <a:t>Motion—</a:t>
            </a:r>
            <a:endParaRPr lang="en-US" dirty="0">
              <a:solidFill>
                <a:schemeClr val="tx1"/>
              </a:solidFill>
              <a:latin typeface="Times New Roman" charset="0"/>
              <a:cs typeface="Times New Roman" charset="0"/>
            </a:endParaRPr>
          </a:p>
          <a:p>
            <a:pPr marL="301752" algn="l">
              <a:lnSpc>
                <a:spcPct val="80000"/>
              </a:lnSpc>
              <a:spcBef>
                <a:spcPct val="50000"/>
              </a:spcBef>
              <a:buFontTx/>
              <a:buChar char="•"/>
            </a:pPr>
            <a:r>
              <a:rPr lang="en-US" dirty="0" smtClean="0">
                <a:solidFill>
                  <a:schemeClr val="tx1"/>
                </a:solidFill>
                <a:latin typeface="Times New Roman" charset="0"/>
                <a:cs typeface="Times New Roman" charset="0"/>
              </a:rPr>
              <a:t>Energy </a:t>
            </a:r>
            <a:r>
              <a:rPr lang="en-US" dirty="0">
                <a:solidFill>
                  <a:schemeClr val="tx1"/>
                </a:solidFill>
                <a:latin typeface="Times New Roman" charset="0"/>
                <a:cs typeface="Times New Roman" charset="0"/>
              </a:rPr>
              <a:t>in Simple Harmonic Motion</a:t>
            </a:r>
          </a:p>
          <a:p>
            <a:pPr marL="301752" algn="l">
              <a:lnSpc>
                <a:spcPct val="80000"/>
              </a:lnSpc>
              <a:spcBef>
                <a:spcPct val="50000"/>
              </a:spcBef>
              <a:buFontTx/>
              <a:buChar char="•"/>
            </a:pPr>
            <a:r>
              <a:rPr lang="en-US" dirty="0" smtClean="0">
                <a:solidFill>
                  <a:schemeClr val="tx1"/>
                </a:solidFill>
                <a:latin typeface="Times New Roman" charset="0"/>
                <a:cs typeface="Times New Roman" charset="0"/>
              </a:rPr>
              <a:t>The </a:t>
            </a:r>
            <a:r>
              <a:rPr lang="en-US" dirty="0">
                <a:solidFill>
                  <a:schemeClr val="tx1"/>
                </a:solidFill>
                <a:latin typeface="Times New Roman" charset="0"/>
                <a:cs typeface="Times New Roman" charset="0"/>
              </a:rPr>
              <a:t>Period and Sinusoidal Nature of SHM</a:t>
            </a:r>
          </a:p>
          <a:p>
            <a:pPr marL="301752" algn="l">
              <a:lnSpc>
                <a:spcPct val="80000"/>
              </a:lnSpc>
              <a:spcBef>
                <a:spcPct val="50000"/>
              </a:spcBef>
              <a:buFontTx/>
              <a:buChar char="•"/>
            </a:pPr>
            <a:r>
              <a:rPr lang="en-US" dirty="0" smtClean="0">
                <a:solidFill>
                  <a:schemeClr val="tx1"/>
                </a:solidFill>
                <a:latin typeface="Times New Roman" charset="0"/>
                <a:cs typeface="Times New Roman" charset="0"/>
              </a:rPr>
              <a:t>The </a:t>
            </a:r>
            <a:r>
              <a:rPr lang="en-US" dirty="0">
                <a:solidFill>
                  <a:schemeClr val="tx1"/>
                </a:solidFill>
                <a:latin typeface="Times New Roman" charset="0"/>
                <a:cs typeface="Times New Roman" charset="0"/>
              </a:rPr>
              <a:t>Simple </a:t>
            </a:r>
            <a:r>
              <a:rPr lang="en-US" dirty="0" smtClean="0">
                <a:solidFill>
                  <a:schemeClr val="tx1"/>
                </a:solidFill>
                <a:latin typeface="Times New Roman" charset="0"/>
                <a:cs typeface="Times New Roman" charset="0"/>
              </a:rPr>
              <a:t>Pendulum</a:t>
            </a:r>
          </a:p>
          <a:p>
            <a:pPr marL="301752" algn="l">
              <a:lnSpc>
                <a:spcPct val="80000"/>
              </a:lnSpc>
              <a:spcBef>
                <a:spcPct val="50000"/>
              </a:spcBef>
              <a:buFontTx/>
              <a:buChar char="•"/>
            </a:pPr>
            <a:r>
              <a:rPr lang="en-US" dirty="0">
                <a:solidFill>
                  <a:schemeClr val="tx1"/>
                </a:solidFill>
                <a:latin typeface="Times New Roman" charset="0"/>
                <a:cs typeface="Times New Roman" charset="0"/>
              </a:rPr>
              <a:t>Spring Oscillations</a:t>
            </a:r>
          </a:p>
        </p:txBody>
      </p:sp>
    </p:spTree>
    <p:extLst>
      <p:ext uri="{BB962C8B-B14F-4D97-AF65-F5344CB8AC3E}">
        <p14:creationId xmlns:p14="http://schemas.microsoft.com/office/powerpoint/2010/main" val="3003171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1240" y="456840"/>
              <a:ext cx="8911080" cy="6156360"/>
            </p14:xfrm>
          </p:contentPart>
        </mc:Choice>
        <mc:Fallback xmlns="">
          <p:pic>
            <p:nvPicPr>
              <p:cNvPr id="2" name="Ink 1"/>
              <p:cNvPicPr/>
              <p:nvPr/>
            </p:nvPicPr>
            <p:blipFill>
              <a:blip r:embed="rId3"/>
              <a:stretch>
                <a:fillRect/>
              </a:stretch>
            </p:blipFill>
            <p:spPr>
              <a:xfrm>
                <a:off x="195120" y="451080"/>
                <a:ext cx="8922960" cy="6168240"/>
              </a:xfrm>
              <a:prstGeom prst="rect">
                <a:avLst/>
              </a:prstGeom>
            </p:spPr>
          </p:pic>
        </mc:Fallback>
      </mc:AlternateContent>
    </p:spTree>
    <p:extLst>
      <p:ext uri="{BB962C8B-B14F-4D97-AF65-F5344CB8AC3E}">
        <p14:creationId xmlns:p14="http://schemas.microsoft.com/office/powerpoint/2010/main" val="2550065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3997" y="44624"/>
            <a:ext cx="4208203" cy="461665"/>
          </a:xfrm>
          <a:prstGeom prst="rect">
            <a:avLst/>
          </a:prstGeom>
          <a:solidFill>
            <a:schemeClr val="bg2">
              <a:lumMod val="90000"/>
            </a:schemeClr>
          </a:solidFill>
        </p:spPr>
        <p:txBody>
          <a:bodyPr wrap="none">
            <a:spAutoFit/>
          </a:bodyPr>
          <a:lstStyle/>
          <a:p>
            <a:r>
              <a:rPr lang="en-IN" sz="2400" dirty="0" smtClean="0">
                <a:solidFill>
                  <a:srgbClr val="7D26CD"/>
                </a:solidFill>
                <a:latin typeface="AvantGarde-BookOblique"/>
              </a:rPr>
              <a:t>Motion of a simple </a:t>
            </a:r>
            <a:r>
              <a:rPr lang="en-IN" sz="2400" dirty="0" err="1" smtClean="0">
                <a:solidFill>
                  <a:srgbClr val="7D26CD"/>
                </a:solidFill>
                <a:latin typeface="AvantGarde-BookOblique"/>
              </a:rPr>
              <a:t>pendulam</a:t>
            </a:r>
            <a:endParaRPr lang="en-IN" sz="2400" dirty="0"/>
          </a:p>
        </p:txBody>
      </p:sp>
      <p:sp>
        <p:nvSpPr>
          <p:cNvPr id="3" name="AutoShape 2" descr="Simple Harmonic Motion - PC4110 SH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Simple Harmonic Motion - PC4110 SH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Oscillation of a Simple Pendulu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9" descr="Oscillation of a Simple Pendulum"/>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2" descr="Oscillation of a Simple Pendulu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4" descr="Simple Pendulum | Physics"/>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6" descr="Simple Harmonic Motion - PC4110 SHM"/>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8" descr="Best Simple Harmonic Motion GIFs | Gfycat"/>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139" y="1233927"/>
            <a:ext cx="3793003" cy="2267082"/>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7756560" y="4114800"/>
              <a:ext cx="602280" cy="441360"/>
            </p14:xfrm>
          </p:contentPart>
        </mc:Choice>
        <mc:Fallback xmlns="">
          <p:pic>
            <p:nvPicPr>
              <p:cNvPr id="12" name="Ink 11"/>
              <p:cNvPicPr/>
              <p:nvPr/>
            </p:nvPicPr>
            <p:blipFill>
              <a:blip r:embed="rId5"/>
              <a:stretch>
                <a:fillRect/>
              </a:stretch>
            </p:blipFill>
            <p:spPr>
              <a:xfrm>
                <a:off x="7753320" y="4110120"/>
                <a:ext cx="60840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375480" y="1471680"/>
              <a:ext cx="8106480" cy="5236560"/>
            </p14:xfrm>
          </p:contentPart>
        </mc:Choice>
        <mc:Fallback xmlns="">
          <p:pic>
            <p:nvPicPr>
              <p:cNvPr id="13" name="Ink 12"/>
              <p:cNvPicPr/>
              <p:nvPr/>
            </p:nvPicPr>
            <p:blipFill>
              <a:blip r:embed="rId7"/>
              <a:stretch>
                <a:fillRect/>
              </a:stretch>
            </p:blipFill>
            <p:spPr>
              <a:xfrm>
                <a:off x="368640" y="1466280"/>
                <a:ext cx="8117280" cy="5246280"/>
              </a:xfrm>
              <a:prstGeom prst="rect">
                <a:avLst/>
              </a:prstGeom>
            </p:spPr>
          </p:pic>
        </mc:Fallback>
      </mc:AlternateContent>
    </p:spTree>
    <p:extLst>
      <p:ext uri="{BB962C8B-B14F-4D97-AF65-F5344CB8AC3E}">
        <p14:creationId xmlns:p14="http://schemas.microsoft.com/office/powerpoint/2010/main" val="29027740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02640" y="518760"/>
              <a:ext cx="7307640" cy="5866560"/>
            </p14:xfrm>
          </p:contentPart>
        </mc:Choice>
        <mc:Fallback xmlns="">
          <p:pic>
            <p:nvPicPr>
              <p:cNvPr id="2" name="Ink 1"/>
              <p:cNvPicPr/>
              <p:nvPr/>
            </p:nvPicPr>
            <p:blipFill>
              <a:blip r:embed="rId3"/>
              <a:stretch>
                <a:fillRect/>
              </a:stretch>
            </p:blipFill>
            <p:spPr>
              <a:xfrm>
                <a:off x="597960" y="511920"/>
                <a:ext cx="7319880" cy="5878440"/>
              </a:xfrm>
              <a:prstGeom prst="rect">
                <a:avLst/>
              </a:prstGeom>
            </p:spPr>
          </p:pic>
        </mc:Fallback>
      </mc:AlternateContent>
    </p:spTree>
    <p:extLst>
      <p:ext uri="{BB962C8B-B14F-4D97-AF65-F5344CB8AC3E}">
        <p14:creationId xmlns:p14="http://schemas.microsoft.com/office/powerpoint/2010/main" val="268620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est Simple Harmonic Motion GIFs | Gfyca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Best Simple Harmonic Motion GIFs | Gfyca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72" y="1988840"/>
            <a:ext cx="2896873" cy="30243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052734"/>
            <a:ext cx="1704807" cy="5270017"/>
          </a:xfrm>
          <a:prstGeom prst="rect">
            <a:avLst/>
          </a:prstGeom>
        </p:spPr>
      </p:pic>
      <p:sp>
        <p:nvSpPr>
          <p:cNvPr id="6" name="Rectangle 5"/>
          <p:cNvSpPr/>
          <p:nvPr/>
        </p:nvSpPr>
        <p:spPr>
          <a:xfrm>
            <a:off x="3186967" y="44624"/>
            <a:ext cx="3041217" cy="461665"/>
          </a:xfrm>
          <a:prstGeom prst="rect">
            <a:avLst/>
          </a:prstGeom>
          <a:solidFill>
            <a:schemeClr val="bg2">
              <a:lumMod val="90000"/>
            </a:schemeClr>
          </a:solidFill>
        </p:spPr>
        <p:txBody>
          <a:bodyPr wrap="none">
            <a:spAutoFit/>
          </a:bodyPr>
          <a:lstStyle/>
          <a:p>
            <a:r>
              <a:rPr lang="en-IN" sz="2400" dirty="0" smtClean="0">
                <a:solidFill>
                  <a:srgbClr val="7D26CD"/>
                </a:solidFill>
                <a:latin typeface="AvantGarde-BookOblique"/>
              </a:rPr>
              <a:t>Spring Mass system.</a:t>
            </a:r>
            <a:endParaRPr lang="en-IN" sz="2400" dirty="0"/>
          </a:p>
        </p:txBody>
      </p:sp>
      <p:sp>
        <p:nvSpPr>
          <p:cNvPr id="7" name="TextBox 6"/>
          <p:cNvSpPr txBox="1"/>
          <p:nvPr/>
        </p:nvSpPr>
        <p:spPr>
          <a:xfrm>
            <a:off x="971600" y="5949280"/>
            <a:ext cx="2717924" cy="461665"/>
          </a:xfrm>
          <a:prstGeom prst="rect">
            <a:avLst/>
          </a:prstGeom>
          <a:noFill/>
        </p:spPr>
        <p:txBody>
          <a:bodyPr wrap="none" rtlCol="0">
            <a:spAutoFit/>
          </a:bodyPr>
          <a:lstStyle/>
          <a:p>
            <a:r>
              <a:rPr lang="en-IN" sz="2400" dirty="0" smtClean="0"/>
              <a:t>Harmonic Oscillator </a:t>
            </a:r>
            <a:endParaRPr lang="en-IN" sz="2400" dirty="0"/>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2835000" y="4086360"/>
              <a:ext cx="2147760" cy="1631880"/>
            </p14:xfrm>
          </p:contentPart>
        </mc:Choice>
        <mc:Fallback xmlns="">
          <p:pic>
            <p:nvPicPr>
              <p:cNvPr id="8" name="Ink 7"/>
              <p:cNvPicPr/>
              <p:nvPr/>
            </p:nvPicPr>
            <p:blipFill>
              <a:blip r:embed="rId5"/>
              <a:stretch>
                <a:fillRect/>
              </a:stretch>
            </p:blipFill>
            <p:spPr>
              <a:xfrm>
                <a:off x="2828880" y="4077360"/>
                <a:ext cx="2163240" cy="1643400"/>
              </a:xfrm>
              <a:prstGeom prst="rect">
                <a:avLst/>
              </a:prstGeom>
            </p:spPr>
          </p:pic>
        </mc:Fallback>
      </mc:AlternateContent>
    </p:spTree>
    <p:extLst>
      <p:ext uri="{BB962C8B-B14F-4D97-AF65-F5344CB8AC3E}">
        <p14:creationId xmlns:p14="http://schemas.microsoft.com/office/powerpoint/2010/main" val="297457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3728" y="44624"/>
            <a:ext cx="5168210" cy="461665"/>
          </a:xfrm>
          <a:prstGeom prst="rect">
            <a:avLst/>
          </a:prstGeom>
          <a:solidFill>
            <a:schemeClr val="bg2">
              <a:lumMod val="90000"/>
            </a:schemeClr>
          </a:solidFill>
        </p:spPr>
        <p:txBody>
          <a:bodyPr wrap="none">
            <a:spAutoFit/>
          </a:bodyPr>
          <a:lstStyle/>
          <a:p>
            <a:r>
              <a:rPr lang="en-IN" sz="2400" dirty="0" smtClean="0">
                <a:solidFill>
                  <a:srgbClr val="7D26CD"/>
                </a:solidFill>
                <a:latin typeface="AvantGarde-BookOblique"/>
              </a:rPr>
              <a:t>Time Period of Spring Mass System.</a:t>
            </a:r>
            <a:endParaRPr lang="en-IN" sz="2400"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151000" y="1373760"/>
              <a:ext cx="6250320" cy="4987800"/>
            </p14:xfrm>
          </p:contentPart>
        </mc:Choice>
        <mc:Fallback xmlns="">
          <p:pic>
            <p:nvPicPr>
              <p:cNvPr id="5" name="Ink 4"/>
              <p:cNvPicPr/>
              <p:nvPr/>
            </p:nvPicPr>
            <p:blipFill>
              <a:blip r:embed="rId3"/>
              <a:stretch>
                <a:fillRect/>
              </a:stretch>
            </p:blipFill>
            <p:spPr>
              <a:xfrm>
                <a:off x="2144520" y="1366920"/>
                <a:ext cx="6266520" cy="5002920"/>
              </a:xfrm>
              <a:prstGeom prst="rect">
                <a:avLst/>
              </a:prstGeom>
            </p:spPr>
          </p:pic>
        </mc:Fallback>
      </mc:AlternateContent>
    </p:spTree>
    <p:extLst>
      <p:ext uri="{BB962C8B-B14F-4D97-AF65-F5344CB8AC3E}">
        <p14:creationId xmlns:p14="http://schemas.microsoft.com/office/powerpoint/2010/main" val="3858793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78280" y="436680"/>
              <a:ext cx="8251560" cy="5456520"/>
            </p14:xfrm>
          </p:contentPart>
        </mc:Choice>
        <mc:Fallback xmlns="">
          <p:pic>
            <p:nvPicPr>
              <p:cNvPr id="2" name="Ink 1"/>
              <p:cNvPicPr/>
              <p:nvPr/>
            </p:nvPicPr>
            <p:blipFill>
              <a:blip r:embed="rId3"/>
              <a:stretch>
                <a:fillRect/>
              </a:stretch>
            </p:blipFill>
            <p:spPr>
              <a:xfrm>
                <a:off x="269280" y="428760"/>
                <a:ext cx="8265960" cy="5473080"/>
              </a:xfrm>
              <a:prstGeom prst="rect">
                <a:avLst/>
              </a:prstGeom>
            </p:spPr>
          </p:pic>
        </mc:Fallback>
      </mc:AlternateContent>
    </p:spTree>
    <p:extLst>
      <p:ext uri="{BB962C8B-B14F-4D97-AF65-F5344CB8AC3E}">
        <p14:creationId xmlns:p14="http://schemas.microsoft.com/office/powerpoint/2010/main" val="1938823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08928" y="111637"/>
            <a:ext cx="2831224" cy="437043"/>
          </a:xfrm>
          <a:prstGeom prst="rect">
            <a:avLst/>
          </a:prstGeom>
          <a:solidFill>
            <a:schemeClr val="bg2">
              <a:lumMod val="75000"/>
            </a:schemeClr>
          </a:solidFill>
        </p:spPr>
        <p:txBody>
          <a:bodyPr wrap="none">
            <a:spAutoFit/>
          </a:bodyPr>
          <a:lstStyle/>
          <a:p>
            <a:pPr marL="301752">
              <a:lnSpc>
                <a:spcPct val="80000"/>
              </a:lnSpc>
              <a:spcBef>
                <a:spcPct val="50000"/>
              </a:spcBef>
            </a:pPr>
            <a:r>
              <a:rPr lang="en-US" sz="2800" dirty="0" smtClean="0">
                <a:solidFill>
                  <a:schemeClr val="tx1"/>
                </a:solidFill>
                <a:latin typeface="Times New Roman" charset="0"/>
                <a:cs typeface="Times New Roman" charset="0"/>
              </a:rPr>
              <a:t>Periodic </a:t>
            </a:r>
            <a:r>
              <a:rPr lang="en-US" sz="2800" dirty="0">
                <a:latin typeface="Times New Roman" charset="0"/>
                <a:cs typeface="Times New Roman" charset="0"/>
              </a:rPr>
              <a:t>M</a:t>
            </a:r>
            <a:r>
              <a:rPr lang="en-US" sz="2800" dirty="0" smtClean="0">
                <a:solidFill>
                  <a:schemeClr val="tx1"/>
                </a:solidFill>
                <a:latin typeface="Times New Roman" charset="0"/>
                <a:cs typeface="Times New Roman" charset="0"/>
              </a:rPr>
              <a:t>otion</a:t>
            </a:r>
          </a:p>
        </p:txBody>
      </p:sp>
      <p:sp>
        <p:nvSpPr>
          <p:cNvPr id="4" name="TextBox 3"/>
          <p:cNvSpPr txBox="1"/>
          <p:nvPr/>
        </p:nvSpPr>
        <p:spPr>
          <a:xfrm>
            <a:off x="323528" y="476672"/>
            <a:ext cx="8712968" cy="2215991"/>
          </a:xfrm>
          <a:prstGeom prst="rect">
            <a:avLst/>
          </a:prstGeom>
          <a:noFill/>
        </p:spPr>
        <p:txBody>
          <a:bodyPr wrap="square" rtlCol="0">
            <a:spAutoFit/>
          </a:bodyPr>
          <a:lstStyle/>
          <a:p>
            <a:endParaRPr lang="en-IN" dirty="0" smtClean="0"/>
          </a:p>
          <a:p>
            <a:pPr marL="285750" indent="-285750">
              <a:buFont typeface="Wingdings" panose="05000000000000000000" pitchFamily="2" charset="2"/>
              <a:buChar char="ü"/>
            </a:pPr>
            <a:r>
              <a:rPr lang="en-IN" sz="2000" dirty="0"/>
              <a:t> The motion in which repeats after a regular interval of time is called </a:t>
            </a:r>
            <a:r>
              <a:rPr lang="en-IN" sz="2000" b="1" dirty="0">
                <a:solidFill>
                  <a:srgbClr val="FF0000"/>
                </a:solidFill>
              </a:rPr>
              <a:t>periodic motion. </a:t>
            </a:r>
            <a:endParaRPr lang="en-IN" sz="2000" b="1" dirty="0" smtClean="0">
              <a:solidFill>
                <a:srgbClr val="FF0000"/>
              </a:solidFill>
            </a:endParaRPr>
          </a:p>
          <a:p>
            <a:pPr marL="285750" indent="-285750">
              <a:buFont typeface="Wingdings" panose="05000000000000000000" pitchFamily="2" charset="2"/>
              <a:buChar char="ü"/>
            </a:pPr>
            <a:r>
              <a:rPr lang="en-IN" sz="2000" dirty="0"/>
              <a:t>The smallest interval of time after which the motion is repeated is called its </a:t>
            </a:r>
            <a:r>
              <a:rPr lang="en-IN" sz="2000" b="1" dirty="0" smtClean="0">
                <a:solidFill>
                  <a:srgbClr val="FF0000"/>
                </a:solidFill>
              </a:rPr>
              <a:t>Time period (T).</a:t>
            </a:r>
          </a:p>
          <a:p>
            <a:pPr marL="285750" indent="-285750">
              <a:buFont typeface="Wingdings" panose="05000000000000000000" pitchFamily="2" charset="2"/>
              <a:buChar char="ü"/>
            </a:pPr>
            <a:r>
              <a:rPr lang="en-IN" sz="2000" dirty="0"/>
              <a:t>The reciprocal of T gives the number of repetitions that occur per unit time. This quantity is called the </a:t>
            </a:r>
            <a:r>
              <a:rPr lang="en-IN" sz="2000" b="1" dirty="0" smtClean="0">
                <a:solidFill>
                  <a:srgbClr val="FF0000"/>
                </a:solidFill>
              </a:rPr>
              <a:t>frequency. </a:t>
            </a:r>
            <a:endParaRPr lang="en-IN" sz="2000" dirty="0" smtClean="0"/>
          </a:p>
        </p:txBody>
      </p:sp>
      <p:pic>
        <p:nvPicPr>
          <p:cNvPr id="5" name="Picture 10" descr="File:Uniform-cirular-translation.gif - Wikimedia Common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128233"/>
            <a:ext cx="25241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Рисунок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3445197"/>
            <a:ext cx="22383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5664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1499" y="111637"/>
            <a:ext cx="3188693" cy="437043"/>
          </a:xfrm>
          <a:prstGeom prst="rect">
            <a:avLst/>
          </a:prstGeom>
          <a:solidFill>
            <a:schemeClr val="bg2">
              <a:lumMod val="75000"/>
            </a:schemeClr>
          </a:solidFill>
        </p:spPr>
        <p:txBody>
          <a:bodyPr wrap="none">
            <a:spAutoFit/>
          </a:bodyPr>
          <a:lstStyle/>
          <a:p>
            <a:pPr marL="301752">
              <a:lnSpc>
                <a:spcPct val="80000"/>
              </a:lnSpc>
              <a:spcBef>
                <a:spcPct val="50000"/>
              </a:spcBef>
            </a:pPr>
            <a:r>
              <a:rPr lang="en-US" sz="2800" dirty="0" smtClean="0">
                <a:solidFill>
                  <a:schemeClr val="tx1"/>
                </a:solidFill>
                <a:latin typeface="Times New Roman" charset="0"/>
                <a:cs typeface="Times New Roman" charset="0"/>
              </a:rPr>
              <a:t>Oscillatory motion</a:t>
            </a:r>
          </a:p>
        </p:txBody>
      </p:sp>
      <p:sp>
        <p:nvSpPr>
          <p:cNvPr id="3" name="Rectangle 2"/>
          <p:cNvSpPr/>
          <p:nvPr/>
        </p:nvSpPr>
        <p:spPr>
          <a:xfrm>
            <a:off x="773832" y="836712"/>
            <a:ext cx="7614592" cy="1938992"/>
          </a:xfrm>
          <a:prstGeom prst="rect">
            <a:avLst/>
          </a:prstGeom>
        </p:spPr>
        <p:txBody>
          <a:bodyPr wrap="square">
            <a:spAutoFit/>
          </a:bodyPr>
          <a:lstStyle/>
          <a:p>
            <a:pPr marL="342900" indent="-342900">
              <a:buFont typeface="Wingdings" panose="05000000000000000000" pitchFamily="2" charset="2"/>
              <a:buChar char="v"/>
            </a:pPr>
            <a:r>
              <a:rPr lang="en-IN" sz="2000" dirty="0">
                <a:solidFill>
                  <a:prstClr val="black"/>
                </a:solidFill>
              </a:rPr>
              <a:t>T</a:t>
            </a:r>
            <a:r>
              <a:rPr lang="en-IN" sz="2000" dirty="0" smtClean="0">
                <a:solidFill>
                  <a:prstClr val="black"/>
                </a:solidFill>
              </a:rPr>
              <a:t>o </a:t>
            </a:r>
            <a:r>
              <a:rPr lang="en-IN" sz="2000" dirty="0">
                <a:solidFill>
                  <a:prstClr val="black"/>
                </a:solidFill>
              </a:rPr>
              <a:t>and </a:t>
            </a:r>
            <a:r>
              <a:rPr lang="en-IN" sz="2000" dirty="0" smtClean="0">
                <a:solidFill>
                  <a:prstClr val="black"/>
                </a:solidFill>
              </a:rPr>
              <a:t>fro motion of the body </a:t>
            </a:r>
            <a:r>
              <a:rPr lang="en-IN" sz="2000" dirty="0">
                <a:solidFill>
                  <a:prstClr val="black"/>
                </a:solidFill>
              </a:rPr>
              <a:t>about a definite point </a:t>
            </a:r>
            <a:r>
              <a:rPr lang="en-IN" sz="2000" dirty="0" smtClean="0">
                <a:solidFill>
                  <a:prstClr val="black"/>
                </a:solidFill>
              </a:rPr>
              <a:t>(</a:t>
            </a:r>
            <a:r>
              <a:rPr lang="en-IN" sz="2000" b="1" dirty="0" smtClean="0">
                <a:solidFill>
                  <a:srgbClr val="FF0000"/>
                </a:solidFill>
              </a:rPr>
              <a:t>called </a:t>
            </a:r>
            <a:r>
              <a:rPr lang="en-IN" sz="2000" b="1" dirty="0">
                <a:solidFill>
                  <a:srgbClr val="FF0000"/>
                </a:solidFill>
              </a:rPr>
              <a:t>equilibrium position/mean </a:t>
            </a:r>
            <a:r>
              <a:rPr lang="en-IN" sz="2000" b="1" dirty="0" smtClean="0">
                <a:solidFill>
                  <a:srgbClr val="FF0000"/>
                </a:solidFill>
              </a:rPr>
              <a:t>position</a:t>
            </a:r>
            <a:r>
              <a:rPr lang="en-IN" sz="2000" dirty="0" smtClean="0">
                <a:solidFill>
                  <a:prstClr val="black"/>
                </a:solidFill>
              </a:rPr>
              <a:t>) is </a:t>
            </a:r>
            <a:r>
              <a:rPr lang="en-IN" sz="2000" dirty="0">
                <a:solidFill>
                  <a:prstClr val="black"/>
                </a:solidFill>
              </a:rPr>
              <a:t>called oscillatory motion. </a:t>
            </a:r>
          </a:p>
          <a:p>
            <a:pPr marL="342900" lvl="0" indent="-342900">
              <a:buFont typeface="Wingdings" panose="05000000000000000000" pitchFamily="2" charset="2"/>
              <a:buChar char="v"/>
            </a:pPr>
            <a:r>
              <a:rPr lang="en-IN" sz="2000" dirty="0" smtClean="0">
                <a:solidFill>
                  <a:prstClr val="black"/>
                </a:solidFill>
              </a:rPr>
              <a:t>This is also a  </a:t>
            </a:r>
            <a:r>
              <a:rPr lang="en-IN" sz="2000" dirty="0">
                <a:solidFill>
                  <a:prstClr val="black"/>
                </a:solidFill>
              </a:rPr>
              <a:t>periodic </a:t>
            </a:r>
            <a:r>
              <a:rPr lang="en-IN" sz="2000" dirty="0" smtClean="0">
                <a:solidFill>
                  <a:prstClr val="black"/>
                </a:solidFill>
              </a:rPr>
              <a:t>motion.  </a:t>
            </a:r>
          </a:p>
          <a:p>
            <a:pPr marL="342900" lvl="0" indent="-342900">
              <a:buFont typeface="Wingdings" panose="05000000000000000000" pitchFamily="2" charset="2"/>
              <a:buChar char="v"/>
            </a:pPr>
            <a:r>
              <a:rPr lang="en-IN" sz="2000" dirty="0">
                <a:solidFill>
                  <a:prstClr val="black"/>
                </a:solidFill>
              </a:rPr>
              <a:t>T</a:t>
            </a:r>
            <a:r>
              <a:rPr lang="en-IN" sz="2000" dirty="0" smtClean="0">
                <a:solidFill>
                  <a:prstClr val="black"/>
                </a:solidFill>
              </a:rPr>
              <a:t>here exist </a:t>
            </a:r>
            <a:r>
              <a:rPr lang="en-IN" sz="2000" dirty="0">
                <a:solidFill>
                  <a:prstClr val="black"/>
                </a:solidFill>
              </a:rPr>
              <a:t>a </a:t>
            </a:r>
            <a:r>
              <a:rPr lang="en-IN" sz="2000" b="1" dirty="0">
                <a:solidFill>
                  <a:srgbClr val="FF0000"/>
                </a:solidFill>
              </a:rPr>
              <a:t>restoring force </a:t>
            </a:r>
            <a:r>
              <a:rPr lang="en-IN" sz="2000" b="1" dirty="0" smtClean="0">
                <a:solidFill>
                  <a:srgbClr val="FF0000"/>
                </a:solidFill>
              </a:rPr>
              <a:t> which </a:t>
            </a:r>
            <a:r>
              <a:rPr lang="en-IN" sz="2000" dirty="0" smtClean="0">
                <a:solidFill>
                  <a:prstClr val="black"/>
                </a:solidFill>
              </a:rPr>
              <a:t>tries to bring </a:t>
            </a:r>
            <a:r>
              <a:rPr lang="en-IN" sz="2000" dirty="0">
                <a:solidFill>
                  <a:prstClr val="black"/>
                </a:solidFill>
              </a:rPr>
              <a:t>the body back to the equilibrium point</a:t>
            </a:r>
            <a:r>
              <a:rPr lang="en-IN" sz="2000" dirty="0" smtClean="0">
                <a:solidFill>
                  <a:prstClr val="black"/>
                </a:solidFill>
              </a:rPr>
              <a:t>, </a:t>
            </a:r>
            <a:r>
              <a:rPr lang="en-IN" sz="2000" dirty="0"/>
              <a:t>giving rise to </a:t>
            </a:r>
            <a:r>
              <a:rPr lang="en-IN" sz="2000" b="1" dirty="0">
                <a:solidFill>
                  <a:srgbClr val="FF0000"/>
                </a:solidFill>
              </a:rPr>
              <a:t>oscillations or </a:t>
            </a:r>
            <a:r>
              <a:rPr lang="en-IN" sz="2000" b="1" dirty="0" smtClean="0">
                <a:solidFill>
                  <a:srgbClr val="FF0000"/>
                </a:solidFill>
              </a:rPr>
              <a:t>vibrations</a:t>
            </a:r>
            <a:r>
              <a:rPr lang="en-IN" sz="2000" dirty="0" smtClean="0"/>
              <a:t>. </a:t>
            </a:r>
            <a:endParaRPr lang="en-IN" sz="2000" dirty="0" smtClean="0">
              <a:solidFill>
                <a:prstClr val="black"/>
              </a:solidFill>
            </a:endParaRPr>
          </a:p>
          <a:p>
            <a:pPr marL="342900" lvl="0" indent="-342900">
              <a:buFont typeface="Wingdings" panose="05000000000000000000" pitchFamily="2" charset="2"/>
              <a:buChar char="v"/>
            </a:pPr>
            <a:endParaRPr lang="en-IN" sz="2000" dirty="0">
              <a:solidFill>
                <a:prstClr val="black"/>
              </a:solidFill>
            </a:endParaRPr>
          </a:p>
        </p:txBody>
      </p:sp>
      <p:pic>
        <p:nvPicPr>
          <p:cNvPr id="4" name="Picture 7" descr="D:\Desktop\oscillatory motion\Pendulum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23431" y="3284984"/>
            <a:ext cx="1952625" cy="24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Desktop\oscillatory motion\Animated-mass-sprin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973040"/>
            <a:ext cx="152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979712" y="5949280"/>
            <a:ext cx="4612160" cy="769441"/>
          </a:xfrm>
          <a:prstGeom prst="rect">
            <a:avLst/>
          </a:prstGeom>
          <a:noFill/>
        </p:spPr>
        <p:txBody>
          <a:bodyPr wrap="none" rtlCol="0">
            <a:spAutoFit/>
          </a:bodyPr>
          <a:lstStyle/>
          <a:p>
            <a:pPr lvl="0"/>
            <a:r>
              <a:rPr lang="en-US" altLang="en-US" sz="2200" dirty="0">
                <a:solidFill>
                  <a:srgbClr val="FF0000"/>
                </a:solidFill>
                <a:latin typeface="Times New Roman" pitchFamily="18" charset="0"/>
                <a:cs typeface="Times New Roman" pitchFamily="18" charset="0"/>
              </a:rPr>
              <a:t>All oscillatory motions are periodic </a:t>
            </a:r>
            <a:br>
              <a:rPr lang="en-US" altLang="en-US" sz="2200" dirty="0">
                <a:solidFill>
                  <a:srgbClr val="FF0000"/>
                </a:solidFill>
                <a:latin typeface="Times New Roman" pitchFamily="18" charset="0"/>
                <a:cs typeface="Times New Roman" pitchFamily="18" charset="0"/>
              </a:rPr>
            </a:br>
            <a:r>
              <a:rPr lang="en-US" altLang="en-US" sz="2200" dirty="0">
                <a:solidFill>
                  <a:srgbClr val="FF0000"/>
                </a:solidFill>
                <a:latin typeface="Times New Roman" pitchFamily="18" charset="0"/>
                <a:cs typeface="Times New Roman" pitchFamily="18" charset="0"/>
              </a:rPr>
              <a:t>But all periodic motions not oscillatory</a:t>
            </a:r>
            <a:endParaRPr lang="ru-RU" altLang="en-US" sz="2200" dirty="0">
              <a:solidFill>
                <a:srgbClr val="FF0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398589"/>
            <a:ext cx="22860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49800" y="4445280"/>
              <a:ext cx="2769480" cy="1306440"/>
            </p14:xfrm>
          </p:contentPart>
        </mc:Choice>
        <mc:Fallback xmlns="">
          <p:pic>
            <p:nvPicPr>
              <p:cNvPr id="6" name="Ink 5"/>
              <p:cNvPicPr/>
              <p:nvPr/>
            </p:nvPicPr>
            <p:blipFill>
              <a:blip r:embed="rId6"/>
              <a:stretch>
                <a:fillRect/>
              </a:stretch>
            </p:blipFill>
            <p:spPr>
              <a:xfrm>
                <a:off x="638640" y="4436640"/>
                <a:ext cx="2786400" cy="1324080"/>
              </a:xfrm>
              <a:prstGeom prst="rect">
                <a:avLst/>
              </a:prstGeom>
            </p:spPr>
          </p:pic>
        </mc:Fallback>
      </mc:AlternateContent>
    </p:spTree>
    <p:extLst>
      <p:ext uri="{BB962C8B-B14F-4D97-AF65-F5344CB8AC3E}">
        <p14:creationId xmlns:p14="http://schemas.microsoft.com/office/powerpoint/2010/main" val="42813510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lvl1pPr>
              <a:defRPr sz="2800">
                <a:solidFill>
                  <a:schemeClr val="tx2"/>
                </a:solidFill>
                <a:latin typeface="Times New Roman" pitchFamily="18" charset="0"/>
              </a:defRPr>
            </a:lvl1pPr>
            <a:lvl2pPr marL="742950" indent="-285750">
              <a:defRPr sz="2800">
                <a:solidFill>
                  <a:schemeClr val="tx2"/>
                </a:solidFill>
                <a:latin typeface="Times New Roman" pitchFamily="18" charset="0"/>
              </a:defRPr>
            </a:lvl2pPr>
            <a:lvl3pPr marL="1143000" indent="-228600">
              <a:defRPr sz="2800">
                <a:solidFill>
                  <a:schemeClr val="tx2"/>
                </a:solidFill>
                <a:latin typeface="Times New Roman" pitchFamily="18" charset="0"/>
              </a:defRPr>
            </a:lvl3pPr>
            <a:lvl4pPr marL="1600200" indent="-228600">
              <a:defRPr sz="2800">
                <a:solidFill>
                  <a:schemeClr val="tx2"/>
                </a:solidFill>
                <a:latin typeface="Times New Roman" pitchFamily="18" charset="0"/>
              </a:defRPr>
            </a:lvl4pPr>
            <a:lvl5pPr marL="2057400" indent="-228600">
              <a:defRPr sz="2800">
                <a:solidFill>
                  <a:schemeClr val="tx2"/>
                </a:solidFill>
                <a:latin typeface="Times New Roman" pitchFamily="18" charset="0"/>
              </a:defRPr>
            </a:lvl5pPr>
            <a:lvl6pPr marL="2514600" indent="-228600" eaLnBrk="0" fontAlgn="base" hangingPunct="0">
              <a:spcBef>
                <a:spcPct val="0"/>
              </a:spcBef>
              <a:spcAft>
                <a:spcPct val="0"/>
              </a:spcAft>
              <a:defRPr sz="2800">
                <a:solidFill>
                  <a:schemeClr val="tx2"/>
                </a:solidFill>
                <a:latin typeface="Times New Roman" pitchFamily="18" charset="0"/>
              </a:defRPr>
            </a:lvl6pPr>
            <a:lvl7pPr marL="2971800" indent="-228600" eaLnBrk="0" fontAlgn="base" hangingPunct="0">
              <a:spcBef>
                <a:spcPct val="0"/>
              </a:spcBef>
              <a:spcAft>
                <a:spcPct val="0"/>
              </a:spcAft>
              <a:defRPr sz="2800">
                <a:solidFill>
                  <a:schemeClr val="tx2"/>
                </a:solidFill>
                <a:latin typeface="Times New Roman" pitchFamily="18" charset="0"/>
              </a:defRPr>
            </a:lvl7pPr>
            <a:lvl8pPr marL="3429000" indent="-228600" eaLnBrk="0" fontAlgn="base" hangingPunct="0">
              <a:spcBef>
                <a:spcPct val="0"/>
              </a:spcBef>
              <a:spcAft>
                <a:spcPct val="0"/>
              </a:spcAft>
              <a:defRPr sz="2800">
                <a:solidFill>
                  <a:schemeClr val="tx2"/>
                </a:solidFill>
                <a:latin typeface="Times New Roman" pitchFamily="18" charset="0"/>
              </a:defRPr>
            </a:lvl8pPr>
            <a:lvl9pPr marL="3886200" indent="-228600" eaLnBrk="0" fontAlgn="base" hangingPunct="0">
              <a:spcBef>
                <a:spcPct val="0"/>
              </a:spcBef>
              <a:spcAft>
                <a:spcPct val="0"/>
              </a:spcAft>
              <a:defRPr sz="2800">
                <a:solidFill>
                  <a:schemeClr val="tx2"/>
                </a:solidFill>
                <a:latin typeface="Times New Roman" pitchFamily="18" charset="0"/>
              </a:defRPr>
            </a:lvl9pPr>
          </a:lstStyle>
          <a:p>
            <a:fld id="{36F4F3D1-72E6-47BB-8CA9-4D3622FE9E41}" type="slidenum">
              <a:rPr lang="en-US" altLang="ru-RU" sz="900">
                <a:solidFill>
                  <a:srgbClr val="898989"/>
                </a:solidFill>
              </a:rPr>
              <a:pPr/>
              <a:t>5</a:t>
            </a:fld>
            <a:endParaRPr lang="en-US" altLang="ru-RU" sz="900">
              <a:solidFill>
                <a:srgbClr val="898989"/>
              </a:solidFill>
            </a:endParaRPr>
          </a:p>
        </p:txBody>
      </p:sp>
      <p:pic>
        <p:nvPicPr>
          <p:cNvPr id="5" name="Picture 3" descr="D:\Desktop\oscillatory motion\Animated-mass-sprin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73213"/>
            <a:ext cx="13335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Прямоугольник 6"/>
          <p:cNvSpPr>
            <a:spLocks noChangeArrowheads="1"/>
          </p:cNvSpPr>
          <p:nvPr/>
        </p:nvSpPr>
        <p:spPr bwMode="auto">
          <a:xfrm>
            <a:off x="914400" y="5562600"/>
            <a:ext cx="2574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2"/>
                </a:solidFill>
                <a:latin typeface="Times New Roman" pitchFamily="18" charset="0"/>
              </a:defRPr>
            </a:lvl1pPr>
            <a:lvl2pPr marL="742950" indent="-285750">
              <a:defRPr sz="2800">
                <a:solidFill>
                  <a:schemeClr val="tx2"/>
                </a:solidFill>
                <a:latin typeface="Times New Roman" pitchFamily="18" charset="0"/>
              </a:defRPr>
            </a:lvl2pPr>
            <a:lvl3pPr marL="1143000" indent="-228600">
              <a:defRPr sz="2800">
                <a:solidFill>
                  <a:schemeClr val="tx2"/>
                </a:solidFill>
                <a:latin typeface="Times New Roman" pitchFamily="18" charset="0"/>
              </a:defRPr>
            </a:lvl3pPr>
            <a:lvl4pPr marL="1600200" indent="-228600">
              <a:defRPr sz="2800">
                <a:solidFill>
                  <a:schemeClr val="tx2"/>
                </a:solidFill>
                <a:latin typeface="Times New Roman" pitchFamily="18" charset="0"/>
              </a:defRPr>
            </a:lvl4pPr>
            <a:lvl5pPr marL="2057400" indent="-228600">
              <a:defRPr sz="2800">
                <a:solidFill>
                  <a:schemeClr val="tx2"/>
                </a:solidFill>
                <a:latin typeface="Times New Roman" pitchFamily="18" charset="0"/>
              </a:defRPr>
            </a:lvl5pPr>
            <a:lvl6pPr marL="2514600" indent="-228600" eaLnBrk="0" fontAlgn="base" hangingPunct="0">
              <a:spcBef>
                <a:spcPct val="0"/>
              </a:spcBef>
              <a:spcAft>
                <a:spcPct val="0"/>
              </a:spcAft>
              <a:defRPr sz="2800">
                <a:solidFill>
                  <a:schemeClr val="tx2"/>
                </a:solidFill>
                <a:latin typeface="Times New Roman" pitchFamily="18" charset="0"/>
              </a:defRPr>
            </a:lvl6pPr>
            <a:lvl7pPr marL="2971800" indent="-228600" eaLnBrk="0" fontAlgn="base" hangingPunct="0">
              <a:spcBef>
                <a:spcPct val="0"/>
              </a:spcBef>
              <a:spcAft>
                <a:spcPct val="0"/>
              </a:spcAft>
              <a:defRPr sz="2800">
                <a:solidFill>
                  <a:schemeClr val="tx2"/>
                </a:solidFill>
                <a:latin typeface="Times New Roman" pitchFamily="18" charset="0"/>
              </a:defRPr>
            </a:lvl7pPr>
            <a:lvl8pPr marL="3429000" indent="-228600" eaLnBrk="0" fontAlgn="base" hangingPunct="0">
              <a:spcBef>
                <a:spcPct val="0"/>
              </a:spcBef>
              <a:spcAft>
                <a:spcPct val="0"/>
              </a:spcAft>
              <a:defRPr sz="2800">
                <a:solidFill>
                  <a:schemeClr val="tx2"/>
                </a:solidFill>
                <a:latin typeface="Times New Roman" pitchFamily="18" charset="0"/>
              </a:defRPr>
            </a:lvl8pPr>
            <a:lvl9pPr marL="3886200" indent="-228600" eaLnBrk="0" fontAlgn="base" hangingPunct="0">
              <a:spcBef>
                <a:spcPct val="0"/>
              </a:spcBef>
              <a:spcAft>
                <a:spcPct val="0"/>
              </a:spcAft>
              <a:defRPr sz="2800">
                <a:solidFill>
                  <a:schemeClr val="tx2"/>
                </a:solidFill>
                <a:latin typeface="Times New Roman" pitchFamily="18" charset="0"/>
              </a:defRPr>
            </a:lvl9pPr>
          </a:lstStyle>
          <a:p>
            <a:r>
              <a:rPr lang="en-US" altLang="en-US" sz="2400">
                <a:solidFill>
                  <a:schemeClr val="tx1"/>
                </a:solidFill>
                <a:cs typeface="Times New Roman" pitchFamily="18" charset="0"/>
              </a:rPr>
              <a:t>Oscillatory motion </a:t>
            </a:r>
            <a:endParaRPr lang="ru-RU" altLang="en-US" sz="2400">
              <a:solidFill>
                <a:schemeClr val="tx1"/>
              </a:solidFill>
            </a:endParaRPr>
          </a:p>
        </p:txBody>
      </p:sp>
      <p:sp>
        <p:nvSpPr>
          <p:cNvPr id="7175" name="Прямоугольник 7"/>
          <p:cNvSpPr>
            <a:spLocks noChangeArrowheads="1"/>
          </p:cNvSpPr>
          <p:nvPr/>
        </p:nvSpPr>
        <p:spPr bwMode="auto">
          <a:xfrm>
            <a:off x="990600" y="5008563"/>
            <a:ext cx="238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2"/>
                </a:solidFill>
                <a:latin typeface="Times New Roman" pitchFamily="18" charset="0"/>
              </a:defRPr>
            </a:lvl1pPr>
            <a:lvl2pPr marL="742950" indent="-285750">
              <a:defRPr sz="2800">
                <a:solidFill>
                  <a:schemeClr val="tx2"/>
                </a:solidFill>
                <a:latin typeface="Times New Roman" pitchFamily="18" charset="0"/>
              </a:defRPr>
            </a:lvl2pPr>
            <a:lvl3pPr marL="1143000" indent="-228600">
              <a:defRPr sz="2800">
                <a:solidFill>
                  <a:schemeClr val="tx2"/>
                </a:solidFill>
                <a:latin typeface="Times New Roman" pitchFamily="18" charset="0"/>
              </a:defRPr>
            </a:lvl3pPr>
            <a:lvl4pPr marL="1600200" indent="-228600">
              <a:defRPr sz="2800">
                <a:solidFill>
                  <a:schemeClr val="tx2"/>
                </a:solidFill>
                <a:latin typeface="Times New Roman" pitchFamily="18" charset="0"/>
              </a:defRPr>
            </a:lvl4pPr>
            <a:lvl5pPr marL="2057400" indent="-228600">
              <a:defRPr sz="2800">
                <a:solidFill>
                  <a:schemeClr val="tx2"/>
                </a:solidFill>
                <a:latin typeface="Times New Roman" pitchFamily="18" charset="0"/>
              </a:defRPr>
            </a:lvl5pPr>
            <a:lvl6pPr marL="2514600" indent="-228600" eaLnBrk="0" fontAlgn="base" hangingPunct="0">
              <a:spcBef>
                <a:spcPct val="0"/>
              </a:spcBef>
              <a:spcAft>
                <a:spcPct val="0"/>
              </a:spcAft>
              <a:defRPr sz="2800">
                <a:solidFill>
                  <a:schemeClr val="tx2"/>
                </a:solidFill>
                <a:latin typeface="Times New Roman" pitchFamily="18" charset="0"/>
              </a:defRPr>
            </a:lvl6pPr>
            <a:lvl7pPr marL="2971800" indent="-228600" eaLnBrk="0" fontAlgn="base" hangingPunct="0">
              <a:spcBef>
                <a:spcPct val="0"/>
              </a:spcBef>
              <a:spcAft>
                <a:spcPct val="0"/>
              </a:spcAft>
              <a:defRPr sz="2800">
                <a:solidFill>
                  <a:schemeClr val="tx2"/>
                </a:solidFill>
                <a:latin typeface="Times New Roman" pitchFamily="18" charset="0"/>
              </a:defRPr>
            </a:lvl7pPr>
            <a:lvl8pPr marL="3429000" indent="-228600" eaLnBrk="0" fontAlgn="base" hangingPunct="0">
              <a:spcBef>
                <a:spcPct val="0"/>
              </a:spcBef>
              <a:spcAft>
                <a:spcPct val="0"/>
              </a:spcAft>
              <a:defRPr sz="2800">
                <a:solidFill>
                  <a:schemeClr val="tx2"/>
                </a:solidFill>
                <a:latin typeface="Times New Roman" pitchFamily="18" charset="0"/>
              </a:defRPr>
            </a:lvl8pPr>
            <a:lvl9pPr marL="3886200" indent="-228600" eaLnBrk="0" fontAlgn="base" hangingPunct="0">
              <a:spcBef>
                <a:spcPct val="0"/>
              </a:spcBef>
              <a:spcAft>
                <a:spcPct val="0"/>
              </a:spcAft>
              <a:defRPr sz="2800">
                <a:solidFill>
                  <a:schemeClr val="tx2"/>
                </a:solidFill>
                <a:latin typeface="Times New Roman" pitchFamily="18" charset="0"/>
              </a:defRPr>
            </a:lvl9pPr>
          </a:lstStyle>
          <a:p>
            <a:r>
              <a:rPr lang="en-US" altLang="en-US" sz="2400" dirty="0">
                <a:solidFill>
                  <a:schemeClr val="tx1"/>
                </a:solidFill>
              </a:rPr>
              <a:t>Periodic motion   </a:t>
            </a:r>
            <a:endParaRPr lang="ru-RU" altLang="en-US" sz="2400" dirty="0">
              <a:solidFill>
                <a:schemeClr val="tx1"/>
              </a:solidFill>
            </a:endParaRPr>
          </a:p>
        </p:txBody>
      </p:sp>
      <p:pic>
        <p:nvPicPr>
          <p:cNvPr id="9" name="Рисунок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7474" y="2420888"/>
            <a:ext cx="22383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Рисунок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6913" y="5048250"/>
            <a:ext cx="252412"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Рисунок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8200" y="5573713"/>
            <a:ext cx="252413"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Рисунок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933950"/>
            <a:ext cx="2547938"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Рисунок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2338" y="5005388"/>
            <a:ext cx="252412"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1" name="Прямоугольник 14"/>
          <p:cNvSpPr>
            <a:spLocks noChangeArrowheads="1"/>
          </p:cNvSpPr>
          <p:nvPr/>
        </p:nvSpPr>
        <p:spPr bwMode="auto">
          <a:xfrm>
            <a:off x="5029200" y="5543550"/>
            <a:ext cx="25749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2"/>
                </a:solidFill>
                <a:latin typeface="Times New Roman" pitchFamily="18" charset="0"/>
              </a:defRPr>
            </a:lvl1pPr>
            <a:lvl2pPr marL="742950" indent="-285750">
              <a:defRPr sz="2800">
                <a:solidFill>
                  <a:schemeClr val="tx2"/>
                </a:solidFill>
                <a:latin typeface="Times New Roman" pitchFamily="18" charset="0"/>
              </a:defRPr>
            </a:lvl2pPr>
            <a:lvl3pPr marL="1143000" indent="-228600">
              <a:defRPr sz="2800">
                <a:solidFill>
                  <a:schemeClr val="tx2"/>
                </a:solidFill>
                <a:latin typeface="Times New Roman" pitchFamily="18" charset="0"/>
              </a:defRPr>
            </a:lvl3pPr>
            <a:lvl4pPr marL="1600200" indent="-228600">
              <a:defRPr sz="2800">
                <a:solidFill>
                  <a:schemeClr val="tx2"/>
                </a:solidFill>
                <a:latin typeface="Times New Roman" pitchFamily="18" charset="0"/>
              </a:defRPr>
            </a:lvl4pPr>
            <a:lvl5pPr marL="2057400" indent="-228600">
              <a:defRPr sz="2800">
                <a:solidFill>
                  <a:schemeClr val="tx2"/>
                </a:solidFill>
                <a:latin typeface="Times New Roman" pitchFamily="18" charset="0"/>
              </a:defRPr>
            </a:lvl5pPr>
            <a:lvl6pPr marL="2514600" indent="-228600" eaLnBrk="0" fontAlgn="base" hangingPunct="0">
              <a:spcBef>
                <a:spcPct val="0"/>
              </a:spcBef>
              <a:spcAft>
                <a:spcPct val="0"/>
              </a:spcAft>
              <a:defRPr sz="2800">
                <a:solidFill>
                  <a:schemeClr val="tx2"/>
                </a:solidFill>
                <a:latin typeface="Times New Roman" pitchFamily="18" charset="0"/>
              </a:defRPr>
            </a:lvl6pPr>
            <a:lvl7pPr marL="2971800" indent="-228600" eaLnBrk="0" fontAlgn="base" hangingPunct="0">
              <a:spcBef>
                <a:spcPct val="0"/>
              </a:spcBef>
              <a:spcAft>
                <a:spcPct val="0"/>
              </a:spcAft>
              <a:defRPr sz="2800">
                <a:solidFill>
                  <a:schemeClr val="tx2"/>
                </a:solidFill>
                <a:latin typeface="Times New Roman" pitchFamily="18" charset="0"/>
              </a:defRPr>
            </a:lvl7pPr>
            <a:lvl8pPr marL="3429000" indent="-228600" eaLnBrk="0" fontAlgn="base" hangingPunct="0">
              <a:spcBef>
                <a:spcPct val="0"/>
              </a:spcBef>
              <a:spcAft>
                <a:spcPct val="0"/>
              </a:spcAft>
              <a:defRPr sz="2800">
                <a:solidFill>
                  <a:schemeClr val="tx2"/>
                </a:solidFill>
                <a:latin typeface="Times New Roman" pitchFamily="18" charset="0"/>
              </a:defRPr>
            </a:lvl8pPr>
            <a:lvl9pPr marL="3886200" indent="-228600" eaLnBrk="0" fontAlgn="base" hangingPunct="0">
              <a:spcBef>
                <a:spcPct val="0"/>
              </a:spcBef>
              <a:spcAft>
                <a:spcPct val="0"/>
              </a:spcAft>
              <a:defRPr sz="2800">
                <a:solidFill>
                  <a:schemeClr val="tx2"/>
                </a:solidFill>
                <a:latin typeface="Times New Roman" pitchFamily="18" charset="0"/>
              </a:defRPr>
            </a:lvl9pPr>
          </a:lstStyle>
          <a:p>
            <a:r>
              <a:rPr lang="en-US" altLang="en-US" sz="2400">
                <a:solidFill>
                  <a:schemeClr val="tx1"/>
                </a:solidFill>
                <a:cs typeface="Times New Roman" pitchFamily="18" charset="0"/>
              </a:rPr>
              <a:t>Oscillatory motion </a:t>
            </a:r>
            <a:endParaRPr lang="ru-RU" altLang="en-US" sz="2400">
              <a:solidFill>
                <a:schemeClr val="tx1"/>
              </a:solidFill>
            </a:endParaRPr>
          </a:p>
        </p:txBody>
      </p:sp>
      <p:pic>
        <p:nvPicPr>
          <p:cNvPr id="7182" name="Рисунок 1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3800" y="5538788"/>
            <a:ext cx="2127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2082448" y="188640"/>
            <a:ext cx="5081840" cy="437043"/>
          </a:xfrm>
          <a:prstGeom prst="rect">
            <a:avLst/>
          </a:prstGeom>
          <a:solidFill>
            <a:schemeClr val="accent2">
              <a:lumMod val="40000"/>
              <a:lumOff val="60000"/>
            </a:schemeClr>
          </a:solidFill>
        </p:spPr>
        <p:txBody>
          <a:bodyPr wrap="none">
            <a:spAutoFit/>
          </a:bodyPr>
          <a:lstStyle/>
          <a:p>
            <a:pPr marL="301752">
              <a:lnSpc>
                <a:spcPct val="80000"/>
              </a:lnSpc>
              <a:spcBef>
                <a:spcPct val="50000"/>
              </a:spcBef>
            </a:pPr>
            <a:r>
              <a:rPr lang="en-US" sz="2800" dirty="0" smtClean="0">
                <a:solidFill>
                  <a:prstClr val="black"/>
                </a:solidFill>
                <a:latin typeface="Times New Roman" charset="0"/>
                <a:cs typeface="Times New Roman" charset="0"/>
              </a:rPr>
              <a:t>Periodic and Oscillatory motion</a:t>
            </a:r>
          </a:p>
        </p:txBody>
      </p:sp>
    </p:spTree>
    <p:extLst>
      <p:ext uri="{BB962C8B-B14F-4D97-AF65-F5344CB8AC3E}">
        <p14:creationId xmlns:p14="http://schemas.microsoft.com/office/powerpoint/2010/main" val="26440811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smtClean="0">
                <a:latin typeface="Times New Roman" charset="0"/>
                <a:cs typeface="Times New Roman" charset="0"/>
              </a:rPr>
              <a:t> Spring </a:t>
            </a:r>
            <a:r>
              <a:rPr lang="en-US" dirty="0">
                <a:latin typeface="Times New Roman" charset="0"/>
                <a:cs typeface="Times New Roman" charset="0"/>
              </a:rPr>
              <a:t>Oscillations</a:t>
            </a: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pic>
        <p:nvPicPr>
          <p:cNvPr id="5" name="Picture 4" descr="11_01_Figure.jpg"/>
          <p:cNvPicPr>
            <a:picLocks noChangeAspect="1"/>
          </p:cNvPicPr>
          <p:nvPr/>
        </p:nvPicPr>
        <p:blipFill rotWithShape="1">
          <a:blip r:embed="rId2">
            <a:extLst>
              <a:ext uri="{28A0092B-C50C-407E-A947-70E740481C1C}">
                <a14:useLocalDpi xmlns:a14="http://schemas.microsoft.com/office/drawing/2010/main" val="0"/>
              </a:ext>
            </a:extLst>
          </a:blip>
          <a:srcRect t="-1720" b="2755"/>
          <a:stretch/>
        </p:blipFill>
        <p:spPr>
          <a:xfrm>
            <a:off x="457200" y="1600200"/>
            <a:ext cx="3536012" cy="4802253"/>
          </a:xfrm>
          <a:prstGeom prst="rect">
            <a:avLst/>
          </a:prstGeom>
        </p:spPr>
      </p:pic>
      <p:sp>
        <p:nvSpPr>
          <p:cNvPr id="3" name="Content Placeholder 2"/>
          <p:cNvSpPr>
            <a:spLocks noGrp="1"/>
          </p:cNvSpPr>
          <p:nvPr>
            <p:ph idx="1"/>
          </p:nvPr>
        </p:nvSpPr>
        <p:spPr>
          <a:xfrm>
            <a:off x="4570412" y="1600200"/>
            <a:ext cx="4116387" cy="4525963"/>
          </a:xfrm>
        </p:spPr>
        <p:txBody>
          <a:bodyPr/>
          <a:lstStyle/>
          <a:p>
            <a:pPr marL="0" indent="0">
              <a:spcBef>
                <a:spcPct val="50000"/>
              </a:spcBef>
              <a:buNone/>
            </a:pPr>
            <a:r>
              <a:rPr lang="en-US" dirty="0">
                <a:latin typeface="Times New Roman" charset="0"/>
                <a:cs typeface="Times New Roman" charset="0"/>
              </a:rPr>
              <a:t>If an object vibrates or oscillates back and forth over the same path, each cycle taking the same amount of time, the motion is called periodic. The mass and spring system is a useful model for a periodic system</a:t>
            </a:r>
            <a:r>
              <a:rPr lang="en-US" dirty="0" smtClean="0">
                <a:latin typeface="Times New Roman" charset="0"/>
                <a:cs typeface="Times New Roman" charset="0"/>
              </a:rPr>
              <a:t>.</a:t>
            </a:r>
            <a:endParaRPr lang="en-US" dirty="0">
              <a:latin typeface="Times New Roman" charset="0"/>
              <a:cs typeface="Times New Roman" charset="0"/>
            </a:endParaRP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32800" y="5209560"/>
              <a:ext cx="1608480" cy="443880"/>
            </p14:xfrm>
          </p:contentPart>
        </mc:Choice>
        <mc:Fallback xmlns="">
          <p:pic>
            <p:nvPicPr>
              <p:cNvPr id="6" name="Ink 5"/>
              <p:cNvPicPr/>
              <p:nvPr/>
            </p:nvPicPr>
            <p:blipFill>
              <a:blip r:embed="rId4"/>
              <a:stretch>
                <a:fillRect/>
              </a:stretch>
            </p:blipFill>
            <p:spPr>
              <a:xfrm>
                <a:off x="530280" y="5207040"/>
                <a:ext cx="1613520" cy="448920"/>
              </a:xfrm>
              <a:prstGeom prst="rect">
                <a:avLst/>
              </a:prstGeom>
            </p:spPr>
          </p:pic>
        </mc:Fallback>
      </mc:AlternateContent>
    </p:spTree>
    <p:extLst>
      <p:ext uri="{BB962C8B-B14F-4D97-AF65-F5344CB8AC3E}">
        <p14:creationId xmlns:p14="http://schemas.microsoft.com/office/powerpoint/2010/main" val="8283943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Desktop\oscillatory motion\imag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38600" y="1179138"/>
            <a:ext cx="4937125" cy="2133600"/>
          </a:xfrm>
          <a:noFill/>
        </p:spPr>
      </p:pic>
      <p:sp>
        <p:nvSpPr>
          <p:cNvPr id="6147"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latin typeface="Times New Roman" pitchFamily="18" charset="0"/>
              </a:defRPr>
            </a:lvl1pPr>
            <a:lvl2pPr marL="742950" indent="-285750">
              <a:defRPr sz="2800">
                <a:solidFill>
                  <a:schemeClr val="tx2"/>
                </a:solidFill>
                <a:latin typeface="Times New Roman" pitchFamily="18" charset="0"/>
              </a:defRPr>
            </a:lvl2pPr>
            <a:lvl3pPr marL="1143000" indent="-228600">
              <a:defRPr sz="2800">
                <a:solidFill>
                  <a:schemeClr val="tx2"/>
                </a:solidFill>
                <a:latin typeface="Times New Roman" pitchFamily="18" charset="0"/>
              </a:defRPr>
            </a:lvl3pPr>
            <a:lvl4pPr marL="1600200" indent="-228600">
              <a:defRPr sz="2800">
                <a:solidFill>
                  <a:schemeClr val="tx2"/>
                </a:solidFill>
                <a:latin typeface="Times New Roman" pitchFamily="18" charset="0"/>
              </a:defRPr>
            </a:lvl4pPr>
            <a:lvl5pPr marL="2057400" indent="-228600">
              <a:defRPr sz="2800">
                <a:solidFill>
                  <a:schemeClr val="tx2"/>
                </a:solidFill>
                <a:latin typeface="Times New Roman" pitchFamily="18" charset="0"/>
              </a:defRPr>
            </a:lvl5pPr>
            <a:lvl6pPr marL="2514600" indent="-228600" eaLnBrk="0" fontAlgn="base" hangingPunct="0">
              <a:spcBef>
                <a:spcPct val="0"/>
              </a:spcBef>
              <a:spcAft>
                <a:spcPct val="0"/>
              </a:spcAft>
              <a:defRPr sz="2800">
                <a:solidFill>
                  <a:schemeClr val="tx2"/>
                </a:solidFill>
                <a:latin typeface="Times New Roman" pitchFamily="18" charset="0"/>
              </a:defRPr>
            </a:lvl6pPr>
            <a:lvl7pPr marL="2971800" indent="-228600" eaLnBrk="0" fontAlgn="base" hangingPunct="0">
              <a:spcBef>
                <a:spcPct val="0"/>
              </a:spcBef>
              <a:spcAft>
                <a:spcPct val="0"/>
              </a:spcAft>
              <a:defRPr sz="2800">
                <a:solidFill>
                  <a:schemeClr val="tx2"/>
                </a:solidFill>
                <a:latin typeface="Times New Roman" pitchFamily="18" charset="0"/>
              </a:defRPr>
            </a:lvl7pPr>
            <a:lvl8pPr marL="3429000" indent="-228600" eaLnBrk="0" fontAlgn="base" hangingPunct="0">
              <a:spcBef>
                <a:spcPct val="0"/>
              </a:spcBef>
              <a:spcAft>
                <a:spcPct val="0"/>
              </a:spcAft>
              <a:defRPr sz="2800">
                <a:solidFill>
                  <a:schemeClr val="tx2"/>
                </a:solidFill>
                <a:latin typeface="Times New Roman" pitchFamily="18" charset="0"/>
              </a:defRPr>
            </a:lvl8pPr>
            <a:lvl9pPr marL="3886200" indent="-228600" eaLnBrk="0" fontAlgn="base" hangingPunct="0">
              <a:spcBef>
                <a:spcPct val="0"/>
              </a:spcBef>
              <a:spcAft>
                <a:spcPct val="0"/>
              </a:spcAft>
              <a:defRPr sz="2800">
                <a:solidFill>
                  <a:schemeClr val="tx2"/>
                </a:solidFill>
                <a:latin typeface="Times New Roman" pitchFamily="18" charset="0"/>
              </a:defRPr>
            </a:lvl9pPr>
          </a:lstStyle>
          <a:p>
            <a:fld id="{C2B59B3D-4CC5-436E-A1F4-FB0D99CB1313}" type="slidenum">
              <a:rPr lang="en-US" altLang="ru-RU" sz="1400">
                <a:solidFill>
                  <a:prstClr val="black"/>
                </a:solidFill>
              </a:rPr>
              <a:pPr/>
              <a:t>7</a:t>
            </a:fld>
            <a:endParaRPr lang="en-US" altLang="ru-RU" sz="1400">
              <a:solidFill>
                <a:prstClr val="black"/>
              </a:solidFill>
            </a:endParaRPr>
          </a:p>
        </p:txBody>
      </p:sp>
      <p:pic>
        <p:nvPicPr>
          <p:cNvPr id="6148" name="Рисунок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125" y="1196752"/>
            <a:ext cx="21336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Рисунок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962400"/>
            <a:ext cx="202882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Рисунок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8025" y="4024313"/>
            <a:ext cx="3101975" cy="219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Box 1"/>
          <p:cNvSpPr txBox="1">
            <a:spLocks noChangeArrowheads="1"/>
          </p:cNvSpPr>
          <p:nvPr/>
        </p:nvSpPr>
        <p:spPr bwMode="auto">
          <a:xfrm>
            <a:off x="1894036" y="24805"/>
            <a:ext cx="5702300" cy="523875"/>
          </a:xfrm>
          <a:prstGeom prst="rect">
            <a:avLst/>
          </a:prstGeom>
          <a:solidFill>
            <a:schemeClr val="accent2"/>
          </a:solidFill>
          <a:ln>
            <a:noFill/>
          </a:ln>
          <a:extLst/>
        </p:spPr>
        <p:txBody>
          <a:bodyPr wrap="none">
            <a:spAutoFit/>
          </a:bodyPr>
          <a:lstStyle>
            <a:lvl1pPr>
              <a:defRPr sz="2800">
                <a:solidFill>
                  <a:schemeClr val="tx2"/>
                </a:solidFill>
                <a:latin typeface="Times New Roman" pitchFamily="18" charset="0"/>
              </a:defRPr>
            </a:lvl1pPr>
            <a:lvl2pPr marL="742950" indent="-285750">
              <a:defRPr sz="2800">
                <a:solidFill>
                  <a:schemeClr val="tx2"/>
                </a:solidFill>
                <a:latin typeface="Times New Roman" pitchFamily="18" charset="0"/>
              </a:defRPr>
            </a:lvl2pPr>
            <a:lvl3pPr marL="1143000" indent="-228600">
              <a:defRPr sz="2800">
                <a:solidFill>
                  <a:schemeClr val="tx2"/>
                </a:solidFill>
                <a:latin typeface="Times New Roman" pitchFamily="18" charset="0"/>
              </a:defRPr>
            </a:lvl3pPr>
            <a:lvl4pPr marL="1600200" indent="-228600">
              <a:defRPr sz="2800">
                <a:solidFill>
                  <a:schemeClr val="tx2"/>
                </a:solidFill>
                <a:latin typeface="Times New Roman" pitchFamily="18" charset="0"/>
              </a:defRPr>
            </a:lvl4pPr>
            <a:lvl5pPr marL="2057400" indent="-228600">
              <a:defRPr sz="2800">
                <a:solidFill>
                  <a:schemeClr val="tx2"/>
                </a:solidFill>
                <a:latin typeface="Times New Roman" pitchFamily="18" charset="0"/>
              </a:defRPr>
            </a:lvl5pPr>
            <a:lvl6pPr marL="2514600" indent="-228600" eaLnBrk="0" fontAlgn="base" hangingPunct="0">
              <a:spcBef>
                <a:spcPct val="0"/>
              </a:spcBef>
              <a:spcAft>
                <a:spcPct val="0"/>
              </a:spcAft>
              <a:defRPr sz="2800">
                <a:solidFill>
                  <a:schemeClr val="tx2"/>
                </a:solidFill>
                <a:latin typeface="Times New Roman" pitchFamily="18" charset="0"/>
              </a:defRPr>
            </a:lvl6pPr>
            <a:lvl7pPr marL="2971800" indent="-228600" eaLnBrk="0" fontAlgn="base" hangingPunct="0">
              <a:spcBef>
                <a:spcPct val="0"/>
              </a:spcBef>
              <a:spcAft>
                <a:spcPct val="0"/>
              </a:spcAft>
              <a:defRPr sz="2800">
                <a:solidFill>
                  <a:schemeClr val="tx2"/>
                </a:solidFill>
                <a:latin typeface="Times New Roman" pitchFamily="18" charset="0"/>
              </a:defRPr>
            </a:lvl7pPr>
            <a:lvl8pPr marL="3429000" indent="-228600" eaLnBrk="0" fontAlgn="base" hangingPunct="0">
              <a:spcBef>
                <a:spcPct val="0"/>
              </a:spcBef>
              <a:spcAft>
                <a:spcPct val="0"/>
              </a:spcAft>
              <a:defRPr sz="2800">
                <a:solidFill>
                  <a:schemeClr val="tx2"/>
                </a:solidFill>
                <a:latin typeface="Times New Roman" pitchFamily="18" charset="0"/>
              </a:defRPr>
            </a:lvl8pPr>
            <a:lvl9pPr marL="3886200" indent="-228600" eaLnBrk="0" fontAlgn="base" hangingPunct="0">
              <a:spcBef>
                <a:spcPct val="0"/>
              </a:spcBef>
              <a:spcAft>
                <a:spcPct val="0"/>
              </a:spcAft>
              <a:defRPr sz="2800">
                <a:solidFill>
                  <a:schemeClr val="tx2"/>
                </a:solidFill>
                <a:latin typeface="Times New Roman" pitchFamily="18" charset="0"/>
              </a:defRPr>
            </a:lvl9pPr>
          </a:lstStyle>
          <a:p>
            <a:pPr eaLnBrk="0" fontAlgn="base" hangingPunct="0">
              <a:spcBef>
                <a:spcPct val="0"/>
              </a:spcBef>
              <a:spcAft>
                <a:spcPct val="0"/>
              </a:spcAft>
            </a:pPr>
            <a:r>
              <a:rPr lang="en-US" altLang="ru-RU" dirty="0">
                <a:solidFill>
                  <a:prstClr val="black"/>
                </a:solidFill>
              </a:rPr>
              <a:t>Some examples of oscillatory motion</a:t>
            </a:r>
            <a:endParaRPr lang="ru-RU" altLang="ru-RU" dirty="0">
              <a:solidFill>
                <a:prstClr val="black"/>
              </a:solidFill>
            </a:endParaRPr>
          </a:p>
        </p:txBody>
      </p:sp>
      <p:pic>
        <p:nvPicPr>
          <p:cNvPr id="6152" name="Рисунок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02475" y="4016375"/>
            <a:ext cx="130810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1642377"/>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2/25/Animated-mass-sprin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068960"/>
            <a:ext cx="1524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2915816" y="44624"/>
            <a:ext cx="3960440" cy="576063"/>
          </a:xfrm>
          <a:prstGeom prst="rect">
            <a:avLst/>
          </a:prstGeom>
          <a:solidFill>
            <a:schemeClr val="accent2">
              <a:lumMod val="40000"/>
              <a:lumOff val="60000"/>
            </a:schemeClr>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Times New Roman" charset="0"/>
                <a:cs typeface="Times New Roman" charset="0"/>
              </a:rPr>
              <a:t>Simple Harmonic Motion</a:t>
            </a:r>
            <a:endParaRPr lang="en-IN" sz="2800" dirty="0"/>
          </a:p>
        </p:txBody>
      </p:sp>
      <p:sp>
        <p:nvSpPr>
          <p:cNvPr id="4" name="Rectangle 3"/>
          <p:cNvSpPr/>
          <p:nvPr/>
        </p:nvSpPr>
        <p:spPr>
          <a:xfrm>
            <a:off x="899592" y="764704"/>
            <a:ext cx="7560840" cy="1477328"/>
          </a:xfrm>
          <a:prstGeom prst="rect">
            <a:avLst/>
          </a:prstGeom>
        </p:spPr>
        <p:txBody>
          <a:bodyPr wrap="square">
            <a:spAutoFit/>
          </a:bodyPr>
          <a:lstStyle/>
          <a:p>
            <a:pPr marL="285750" indent="-285750">
              <a:buFont typeface="Wingdings" panose="05000000000000000000" pitchFamily="2" charset="2"/>
              <a:buChar char="q"/>
            </a:pPr>
            <a:r>
              <a:rPr lang="en-IN" dirty="0" smtClean="0"/>
              <a:t>The motion is periodic and oscillatory. </a:t>
            </a:r>
          </a:p>
          <a:p>
            <a:pPr marL="285750" indent="-285750">
              <a:buFont typeface="Wingdings" panose="05000000000000000000" pitchFamily="2" charset="2"/>
              <a:buChar char="q"/>
            </a:pPr>
            <a:r>
              <a:rPr lang="en-IN" dirty="0" smtClean="0"/>
              <a:t>The motion is linear. </a:t>
            </a:r>
          </a:p>
          <a:p>
            <a:pPr marL="285750" indent="-285750">
              <a:buFont typeface="Wingdings" panose="05000000000000000000" pitchFamily="2" charset="2"/>
              <a:buChar char="q"/>
            </a:pPr>
            <a:r>
              <a:rPr lang="en-IN" dirty="0"/>
              <a:t>T</a:t>
            </a:r>
            <a:r>
              <a:rPr lang="en-IN" dirty="0" smtClean="0"/>
              <a:t>he </a:t>
            </a:r>
            <a:r>
              <a:rPr lang="en-IN" dirty="0"/>
              <a:t>restoring force </a:t>
            </a:r>
            <a:r>
              <a:rPr lang="en-IN" dirty="0" smtClean="0"/>
              <a:t>acting on the body (i.e. the acceleration of the body</a:t>
            </a:r>
            <a:r>
              <a:rPr lang="en-IN" dirty="0"/>
              <a:t>) is </a:t>
            </a:r>
            <a:r>
              <a:rPr lang="en-IN" b="1" dirty="0">
                <a:solidFill>
                  <a:srgbClr val="FF0000"/>
                </a:solidFill>
              </a:rPr>
              <a:t>proportional </a:t>
            </a:r>
            <a:r>
              <a:rPr lang="en-IN" b="1" dirty="0" smtClean="0">
                <a:solidFill>
                  <a:srgbClr val="FF0000"/>
                </a:solidFill>
              </a:rPr>
              <a:t>to </a:t>
            </a:r>
            <a:r>
              <a:rPr lang="en-IN" dirty="0" smtClean="0"/>
              <a:t>and </a:t>
            </a:r>
            <a:r>
              <a:rPr lang="en-IN" b="1" dirty="0" smtClean="0">
                <a:solidFill>
                  <a:srgbClr val="FF0000"/>
                </a:solidFill>
              </a:rPr>
              <a:t>oppositely  directed to its displacement  </a:t>
            </a:r>
            <a:r>
              <a:rPr lang="en-IN" dirty="0" smtClean="0"/>
              <a:t>measured from </a:t>
            </a:r>
            <a:r>
              <a:rPr lang="en-IN" dirty="0"/>
              <a:t>the equilibrium position. </a:t>
            </a:r>
          </a:p>
        </p:txBody>
      </p:sp>
      <p:pic>
        <p:nvPicPr>
          <p:cNvPr id="4098" name="Picture 2" descr="Simple Harmonic Mo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632" y="3200983"/>
            <a:ext cx="4876800" cy="2352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255400" y="2048040"/>
              <a:ext cx="5600880" cy="4583520"/>
            </p14:xfrm>
          </p:contentPart>
        </mc:Choice>
        <mc:Fallback xmlns="">
          <p:pic>
            <p:nvPicPr>
              <p:cNvPr id="2" name="Ink 1"/>
              <p:cNvPicPr/>
              <p:nvPr/>
            </p:nvPicPr>
            <p:blipFill>
              <a:blip r:embed="rId5"/>
              <a:stretch>
                <a:fillRect/>
              </a:stretch>
            </p:blipFill>
            <p:spPr>
              <a:xfrm>
                <a:off x="2246400" y="2042640"/>
                <a:ext cx="5617440" cy="4599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4751280" y="4138920"/>
              <a:ext cx="2491200" cy="1379520"/>
            </p14:xfrm>
          </p:contentPart>
        </mc:Choice>
        <mc:Fallback xmlns="">
          <p:pic>
            <p:nvPicPr>
              <p:cNvPr id="5" name="Ink 4"/>
              <p:cNvPicPr/>
              <p:nvPr/>
            </p:nvPicPr>
            <p:blipFill>
              <a:blip r:embed="rId7"/>
              <a:stretch>
                <a:fillRect/>
              </a:stretch>
            </p:blipFill>
            <p:spPr>
              <a:xfrm>
                <a:off x="4743720" y="4129560"/>
                <a:ext cx="2509200" cy="1398240"/>
              </a:xfrm>
              <a:prstGeom prst="rect">
                <a:avLst/>
              </a:prstGeom>
            </p:spPr>
          </p:pic>
        </mc:Fallback>
      </mc:AlternateContent>
    </p:spTree>
    <p:extLst>
      <p:ext uri="{BB962C8B-B14F-4D97-AF65-F5344CB8AC3E}">
        <p14:creationId xmlns:p14="http://schemas.microsoft.com/office/powerpoint/2010/main" val="258491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347864" y="116632"/>
            <a:ext cx="2808312" cy="720080"/>
          </a:xfrm>
          <a:prstGeom prst="rect">
            <a:avLst/>
          </a:prstGeom>
          <a:solidFill>
            <a:schemeClr val="tx2">
              <a:lumMod val="20000"/>
              <a:lumOff val="80000"/>
            </a:schemeClr>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spcBef>
                <a:spcPct val="50000"/>
              </a:spcBef>
            </a:pPr>
            <a:r>
              <a:rPr lang="en-US" sz="2800" dirty="0" smtClean="0">
                <a:solidFill>
                  <a:srgbClr val="FF0000"/>
                </a:solidFill>
                <a:latin typeface="Times New Roman" charset="0"/>
                <a:cs typeface="Times New Roman" charset="0"/>
              </a:rPr>
              <a:t>Equation of SHM</a:t>
            </a:r>
            <a:endParaRPr lang="en-US" sz="2800" dirty="0">
              <a:solidFill>
                <a:srgbClr val="FF0000"/>
              </a:solidFill>
              <a:latin typeface="Times New Roman" charset="0"/>
              <a:cs typeface="Times New Roman"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830680" y="1698120"/>
              <a:ext cx="254880" cy="4115520"/>
            </p14:xfrm>
          </p:contentPart>
        </mc:Choice>
        <mc:Fallback xmlns="">
          <p:pic>
            <p:nvPicPr>
              <p:cNvPr id="3" name="Ink 2"/>
              <p:cNvPicPr/>
              <p:nvPr/>
            </p:nvPicPr>
            <p:blipFill>
              <a:blip r:embed="rId3"/>
              <a:stretch>
                <a:fillRect/>
              </a:stretch>
            </p:blipFill>
            <p:spPr>
              <a:xfrm>
                <a:off x="2821320" y="1689840"/>
                <a:ext cx="274680" cy="4133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371960" y="1521000"/>
              <a:ext cx="7629480" cy="4579920"/>
            </p14:xfrm>
          </p:contentPart>
        </mc:Choice>
        <mc:Fallback xmlns="">
          <p:pic>
            <p:nvPicPr>
              <p:cNvPr id="4" name="Ink 3"/>
              <p:cNvPicPr/>
              <p:nvPr/>
            </p:nvPicPr>
            <p:blipFill>
              <a:blip r:embed="rId5"/>
              <a:stretch>
                <a:fillRect/>
              </a:stretch>
            </p:blipFill>
            <p:spPr>
              <a:xfrm>
                <a:off x="1361880" y="1510920"/>
                <a:ext cx="7649640" cy="4599360"/>
              </a:xfrm>
              <a:prstGeom prst="rect">
                <a:avLst/>
              </a:prstGeom>
            </p:spPr>
          </p:pic>
        </mc:Fallback>
      </mc:AlternateContent>
    </p:spTree>
    <p:extLst>
      <p:ext uri="{BB962C8B-B14F-4D97-AF65-F5344CB8AC3E}">
        <p14:creationId xmlns:p14="http://schemas.microsoft.com/office/powerpoint/2010/main" val="32468419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2388</TotalTime>
  <Words>506</Words>
  <Application>Microsoft Office PowerPoint</Application>
  <PresentationFormat>On-screen Show (4:3)</PresentationFormat>
  <Paragraphs>56</Paragraphs>
  <Slides>25</Slides>
  <Notes>1</Notes>
  <HiddenSlides>0</HiddenSlides>
  <MMClips>0</MMClip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Office Theme</vt:lpstr>
      <vt:lpstr>1_Тема Office</vt:lpstr>
      <vt:lpstr>1_Office Theme</vt:lpstr>
      <vt:lpstr>Oscillations</vt:lpstr>
      <vt:lpstr> Oscillations</vt:lpstr>
      <vt:lpstr>PowerPoint Presentation</vt:lpstr>
      <vt:lpstr>PowerPoint Presentation</vt:lpstr>
      <vt:lpstr>PowerPoint Presentation</vt:lpstr>
      <vt:lpstr> Spring Oscillations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Oscillations and Waves</dc:title>
  <dc:creator>ARPAN</dc:creator>
  <cp:lastModifiedBy>ARPAN</cp:lastModifiedBy>
  <cp:revision>74</cp:revision>
  <dcterms:created xsi:type="dcterms:W3CDTF">2020-11-20T14:04:51Z</dcterms:created>
  <dcterms:modified xsi:type="dcterms:W3CDTF">2021-03-09T11:55:28Z</dcterms:modified>
</cp:coreProperties>
</file>